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805" r:id="rId2"/>
    <p:sldMasterId id="2147483843" r:id="rId3"/>
  </p:sldMasterIdLst>
  <p:notesMasterIdLst>
    <p:notesMasterId r:id="rId16"/>
  </p:notesMasterIdLst>
  <p:sldIdLst>
    <p:sldId id="256" r:id="rId4"/>
    <p:sldId id="297" r:id="rId5"/>
    <p:sldId id="285" r:id="rId6"/>
    <p:sldId id="286" r:id="rId7"/>
    <p:sldId id="298" r:id="rId8"/>
    <p:sldId id="288" r:id="rId9"/>
    <p:sldId id="289" r:id="rId10"/>
    <p:sldId id="290" r:id="rId11"/>
    <p:sldId id="292" r:id="rId12"/>
    <p:sldId id="293" r:id="rId13"/>
    <p:sldId id="294" r:id="rId14"/>
    <p:sldId id="296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D036C3-756D-4813-83B4-83940DE5D5CA}" type="doc">
      <dgm:prSet loTypeId="urn:microsoft.com/office/officeart/2005/8/layout/radial1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8B7204A9-8640-48BC-8D7E-FD69036BEFD3}">
      <dgm:prSet phldrT="[文字]"/>
      <dgm:spPr/>
      <dgm:t>
        <a:bodyPr/>
        <a:lstStyle/>
        <a:p>
          <a:r>
            <a:rPr lang="zh-TW" altLang="en-US" dirty="0" smtClean="0">
              <a:latin typeface="華康行楷體W5(P)" pitchFamily="66" charset="-120"/>
              <a:ea typeface="華康行楷體W5(P)" pitchFamily="66" charset="-120"/>
            </a:rPr>
            <a:t>志工服務</a:t>
          </a:r>
          <a:endParaRPr lang="zh-TW" altLang="en-US" dirty="0">
            <a:latin typeface="華康行楷體W5(P)" pitchFamily="66" charset="-120"/>
            <a:ea typeface="華康行楷體W5(P)" pitchFamily="66" charset="-120"/>
          </a:endParaRPr>
        </a:p>
      </dgm:t>
    </dgm:pt>
    <dgm:pt modelId="{6D24B9B4-76D6-4148-A4F3-5BD0FA8D7DCE}" type="parTrans" cxnId="{2DDB73BF-32D6-4E30-82E7-3BC973033B8F}">
      <dgm:prSet/>
      <dgm:spPr/>
      <dgm:t>
        <a:bodyPr/>
        <a:lstStyle/>
        <a:p>
          <a:endParaRPr lang="zh-TW" altLang="en-US"/>
        </a:p>
      </dgm:t>
    </dgm:pt>
    <dgm:pt modelId="{8F0B0AF8-2054-4159-81B1-4F147787AEDB}" type="sibTrans" cxnId="{2DDB73BF-32D6-4E30-82E7-3BC973033B8F}">
      <dgm:prSet/>
      <dgm:spPr/>
      <dgm:t>
        <a:bodyPr/>
        <a:lstStyle/>
        <a:p>
          <a:endParaRPr lang="zh-TW" altLang="en-US"/>
        </a:p>
      </dgm:t>
    </dgm:pt>
    <dgm:pt modelId="{4594F78B-CA33-49F5-9D00-2D3FCBD71998}">
      <dgm:prSet phldrT="[文字]" custT="1"/>
      <dgm:spPr/>
      <dgm:t>
        <a:bodyPr/>
        <a:lstStyle/>
        <a:p>
          <a:r>
            <a:rPr lang="zh-TW" altLang="en-US" sz="2800" dirty="0" smtClean="0">
              <a:latin typeface="華康行楷體W5(P)" pitchFamily="66" charset="-120"/>
              <a:ea typeface="華康行楷體W5(P)" pitchFamily="66" charset="-120"/>
            </a:rPr>
            <a:t>政府</a:t>
          </a:r>
          <a:endParaRPr lang="zh-TW" altLang="en-US" sz="2800" dirty="0">
            <a:latin typeface="華康行楷體W5(P)" pitchFamily="66" charset="-120"/>
            <a:ea typeface="華康行楷體W5(P)" pitchFamily="66" charset="-120"/>
          </a:endParaRPr>
        </a:p>
      </dgm:t>
    </dgm:pt>
    <dgm:pt modelId="{E11FFC0E-45BA-4E61-AC6A-26F58CD4C8A8}" type="parTrans" cxnId="{ABD5B5F3-9EE5-4E70-AF8E-7B2CF4D29ED0}">
      <dgm:prSet/>
      <dgm:spPr/>
      <dgm:t>
        <a:bodyPr/>
        <a:lstStyle/>
        <a:p>
          <a:endParaRPr lang="zh-TW" altLang="en-US"/>
        </a:p>
      </dgm:t>
    </dgm:pt>
    <dgm:pt modelId="{BED63250-38F1-4877-B302-6BE686EBE4E8}" type="sibTrans" cxnId="{ABD5B5F3-9EE5-4E70-AF8E-7B2CF4D29ED0}">
      <dgm:prSet/>
      <dgm:spPr/>
      <dgm:t>
        <a:bodyPr/>
        <a:lstStyle/>
        <a:p>
          <a:endParaRPr lang="zh-TW" altLang="en-US"/>
        </a:p>
      </dgm:t>
    </dgm:pt>
    <dgm:pt modelId="{146CB373-48BD-4B95-9561-4E1336597F25}">
      <dgm:prSet phldrT="[文字]" custT="1"/>
      <dgm:spPr/>
      <dgm:t>
        <a:bodyPr/>
        <a:lstStyle/>
        <a:p>
          <a:r>
            <a:rPr lang="zh-TW" altLang="en-US" sz="2800" dirty="0" smtClean="0">
              <a:latin typeface="華康行楷體W5(P)" pitchFamily="66" charset="-120"/>
              <a:ea typeface="華康行楷體W5(P)" pitchFamily="66" charset="-120"/>
            </a:rPr>
            <a:t>企業</a:t>
          </a:r>
          <a:endParaRPr lang="zh-TW" altLang="en-US" sz="2800" dirty="0">
            <a:latin typeface="華康行楷體W5(P)" pitchFamily="66" charset="-120"/>
            <a:ea typeface="華康行楷體W5(P)" pitchFamily="66" charset="-120"/>
          </a:endParaRPr>
        </a:p>
      </dgm:t>
    </dgm:pt>
    <dgm:pt modelId="{D068B2B9-5D9A-4AC2-9D01-B35E939104CB}" type="parTrans" cxnId="{473CF139-52BF-4A4B-A1B7-DA5762CF8E30}">
      <dgm:prSet/>
      <dgm:spPr/>
      <dgm:t>
        <a:bodyPr/>
        <a:lstStyle/>
        <a:p>
          <a:endParaRPr lang="zh-TW" altLang="en-US"/>
        </a:p>
      </dgm:t>
    </dgm:pt>
    <dgm:pt modelId="{708773EA-2B83-49B9-9B98-4549FC5A5442}" type="sibTrans" cxnId="{473CF139-52BF-4A4B-A1B7-DA5762CF8E30}">
      <dgm:prSet/>
      <dgm:spPr/>
      <dgm:t>
        <a:bodyPr/>
        <a:lstStyle/>
        <a:p>
          <a:endParaRPr lang="zh-TW" altLang="en-US"/>
        </a:p>
      </dgm:t>
    </dgm:pt>
    <dgm:pt modelId="{810CE8F6-F1DB-43EE-B067-07B97ECAA376}">
      <dgm:prSet phldrT="[文字]"/>
      <dgm:spPr/>
      <dgm:t>
        <a:bodyPr/>
        <a:lstStyle/>
        <a:p>
          <a:r>
            <a:rPr lang="zh-TW" altLang="en-US" dirty="0" smtClean="0">
              <a:latin typeface="華康行楷體W5(P)" pitchFamily="66" charset="-120"/>
              <a:ea typeface="華康行楷體W5(P)" pitchFamily="66" charset="-120"/>
            </a:rPr>
            <a:t>非正式部門</a:t>
          </a:r>
          <a:endParaRPr lang="zh-TW" altLang="en-US" dirty="0">
            <a:latin typeface="華康行楷體W5(P)" pitchFamily="66" charset="-120"/>
            <a:ea typeface="華康行楷體W5(P)" pitchFamily="66" charset="-120"/>
          </a:endParaRPr>
        </a:p>
      </dgm:t>
    </dgm:pt>
    <dgm:pt modelId="{C7326450-09E7-4DF6-BFA7-55E4DC9C0099}" type="parTrans" cxnId="{69A230AA-D7BF-427C-8FC8-490195602B99}">
      <dgm:prSet/>
      <dgm:spPr/>
      <dgm:t>
        <a:bodyPr/>
        <a:lstStyle/>
        <a:p>
          <a:endParaRPr lang="zh-TW" altLang="en-US"/>
        </a:p>
      </dgm:t>
    </dgm:pt>
    <dgm:pt modelId="{5A70892E-B704-47CA-A3E1-02D568ED841D}" type="sibTrans" cxnId="{69A230AA-D7BF-427C-8FC8-490195602B99}">
      <dgm:prSet/>
      <dgm:spPr/>
      <dgm:t>
        <a:bodyPr/>
        <a:lstStyle/>
        <a:p>
          <a:endParaRPr lang="zh-TW" altLang="en-US"/>
        </a:p>
      </dgm:t>
    </dgm:pt>
    <dgm:pt modelId="{2B16423D-A8FA-4D73-A3B2-9E74EA664C4D}">
      <dgm:prSet phldrT="[文字]"/>
      <dgm:spPr/>
      <dgm:t>
        <a:bodyPr/>
        <a:lstStyle/>
        <a:p>
          <a:r>
            <a:rPr lang="zh-TW" altLang="en-US" dirty="0" smtClean="0">
              <a:latin typeface="華康行楷體W5(P)" pitchFamily="66" charset="-120"/>
              <a:ea typeface="華康行楷體W5(P)" pitchFamily="66" charset="-120"/>
            </a:rPr>
            <a:t>志願</a:t>
          </a:r>
          <a:endParaRPr lang="en-US" altLang="zh-TW" dirty="0" smtClean="0">
            <a:latin typeface="華康行楷體W5(P)" pitchFamily="66" charset="-120"/>
            <a:ea typeface="華康行楷體W5(P)" pitchFamily="66" charset="-120"/>
          </a:endParaRPr>
        </a:p>
        <a:p>
          <a:r>
            <a:rPr lang="zh-TW" altLang="en-US" dirty="0" smtClean="0">
              <a:latin typeface="華康行楷體W5(P)" pitchFamily="66" charset="-120"/>
              <a:ea typeface="華康行楷體W5(P)" pitchFamily="66" charset="-120"/>
            </a:rPr>
            <a:t>部門</a:t>
          </a:r>
          <a:endParaRPr lang="zh-TW" altLang="en-US" dirty="0">
            <a:latin typeface="華康行楷體W5(P)" pitchFamily="66" charset="-120"/>
            <a:ea typeface="華康行楷體W5(P)" pitchFamily="66" charset="-120"/>
          </a:endParaRPr>
        </a:p>
      </dgm:t>
    </dgm:pt>
    <dgm:pt modelId="{256AE0B6-3D21-4EA4-BE5D-A18FD2CAAE96}" type="parTrans" cxnId="{1C2A0BAF-4F61-46BB-BC29-248C2A4FA58A}">
      <dgm:prSet/>
      <dgm:spPr/>
      <dgm:t>
        <a:bodyPr/>
        <a:lstStyle/>
        <a:p>
          <a:endParaRPr lang="zh-TW" altLang="en-US"/>
        </a:p>
      </dgm:t>
    </dgm:pt>
    <dgm:pt modelId="{D6C1A152-524E-4034-A7A5-1A4435AE33DC}" type="sibTrans" cxnId="{1C2A0BAF-4F61-46BB-BC29-248C2A4FA58A}">
      <dgm:prSet/>
      <dgm:spPr/>
      <dgm:t>
        <a:bodyPr/>
        <a:lstStyle/>
        <a:p>
          <a:endParaRPr lang="zh-TW" altLang="en-US"/>
        </a:p>
      </dgm:t>
    </dgm:pt>
    <dgm:pt modelId="{07C452EE-7B01-481D-AAB0-0EEB3217340D}" type="pres">
      <dgm:prSet presAssocID="{1DD036C3-756D-4813-83B4-83940DE5D5C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8B45490-5BB6-4628-9871-B801EB1E9BE2}" type="pres">
      <dgm:prSet presAssocID="{8B7204A9-8640-48BC-8D7E-FD69036BEFD3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FDA44F48-F42E-44C6-BBE8-DF3D2058C4CD}" type="pres">
      <dgm:prSet presAssocID="{E11FFC0E-45BA-4E61-AC6A-26F58CD4C8A8}" presName="Name9" presStyleLbl="parChTrans1D2" presStyleIdx="0" presStyleCnt="4"/>
      <dgm:spPr/>
      <dgm:t>
        <a:bodyPr/>
        <a:lstStyle/>
        <a:p>
          <a:endParaRPr lang="zh-TW" altLang="en-US"/>
        </a:p>
      </dgm:t>
    </dgm:pt>
    <dgm:pt modelId="{44BDC744-E6A4-4D2D-88A5-C32C3B44B625}" type="pres">
      <dgm:prSet presAssocID="{E11FFC0E-45BA-4E61-AC6A-26F58CD4C8A8}" presName="connTx" presStyleLbl="parChTrans1D2" presStyleIdx="0" presStyleCnt="4"/>
      <dgm:spPr/>
      <dgm:t>
        <a:bodyPr/>
        <a:lstStyle/>
        <a:p>
          <a:endParaRPr lang="zh-TW" altLang="en-US"/>
        </a:p>
      </dgm:t>
    </dgm:pt>
    <dgm:pt modelId="{F0BA6C44-E22F-4DDA-AE5F-11FB0680E557}" type="pres">
      <dgm:prSet presAssocID="{4594F78B-CA33-49F5-9D00-2D3FCBD7199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EFF5F1-D507-4038-AF83-5544C2120D9F}" type="pres">
      <dgm:prSet presAssocID="{D068B2B9-5D9A-4AC2-9D01-B35E939104CB}" presName="Name9" presStyleLbl="parChTrans1D2" presStyleIdx="1" presStyleCnt="4"/>
      <dgm:spPr/>
      <dgm:t>
        <a:bodyPr/>
        <a:lstStyle/>
        <a:p>
          <a:endParaRPr lang="zh-TW" altLang="en-US"/>
        </a:p>
      </dgm:t>
    </dgm:pt>
    <dgm:pt modelId="{3D89E4AB-F0AB-41B7-97EB-F5B211CB8F8C}" type="pres">
      <dgm:prSet presAssocID="{D068B2B9-5D9A-4AC2-9D01-B35E939104CB}" presName="connTx" presStyleLbl="parChTrans1D2" presStyleIdx="1" presStyleCnt="4"/>
      <dgm:spPr/>
      <dgm:t>
        <a:bodyPr/>
        <a:lstStyle/>
        <a:p>
          <a:endParaRPr lang="zh-TW" altLang="en-US"/>
        </a:p>
      </dgm:t>
    </dgm:pt>
    <dgm:pt modelId="{A6350971-0FD6-49A9-A0AF-9F63293F7E0E}" type="pres">
      <dgm:prSet presAssocID="{146CB373-48BD-4B95-9561-4E1336597F2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6C4922-9453-47BD-932C-0131454BEAA2}" type="pres">
      <dgm:prSet presAssocID="{C7326450-09E7-4DF6-BFA7-55E4DC9C0099}" presName="Name9" presStyleLbl="parChTrans1D2" presStyleIdx="2" presStyleCnt="4"/>
      <dgm:spPr/>
      <dgm:t>
        <a:bodyPr/>
        <a:lstStyle/>
        <a:p>
          <a:endParaRPr lang="zh-TW" altLang="en-US"/>
        </a:p>
      </dgm:t>
    </dgm:pt>
    <dgm:pt modelId="{A1350DB5-FD6C-4714-BD59-EBE9A2F69E0A}" type="pres">
      <dgm:prSet presAssocID="{C7326450-09E7-4DF6-BFA7-55E4DC9C0099}" presName="connTx" presStyleLbl="parChTrans1D2" presStyleIdx="2" presStyleCnt="4"/>
      <dgm:spPr/>
      <dgm:t>
        <a:bodyPr/>
        <a:lstStyle/>
        <a:p>
          <a:endParaRPr lang="zh-TW" altLang="en-US"/>
        </a:p>
      </dgm:t>
    </dgm:pt>
    <dgm:pt modelId="{16B7ADBE-ADD9-47AD-9D62-92D88AE685E6}" type="pres">
      <dgm:prSet presAssocID="{810CE8F6-F1DB-43EE-B067-07B97ECAA37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D19084-DD04-4737-A8AB-B73F3D1B244E}" type="pres">
      <dgm:prSet presAssocID="{256AE0B6-3D21-4EA4-BE5D-A18FD2CAAE96}" presName="Name9" presStyleLbl="parChTrans1D2" presStyleIdx="3" presStyleCnt="4"/>
      <dgm:spPr/>
      <dgm:t>
        <a:bodyPr/>
        <a:lstStyle/>
        <a:p>
          <a:endParaRPr lang="zh-TW" altLang="en-US"/>
        </a:p>
      </dgm:t>
    </dgm:pt>
    <dgm:pt modelId="{B905B034-7E5D-464F-A3BC-339F7B1FD050}" type="pres">
      <dgm:prSet presAssocID="{256AE0B6-3D21-4EA4-BE5D-A18FD2CAAE96}" presName="connTx" presStyleLbl="parChTrans1D2" presStyleIdx="3" presStyleCnt="4"/>
      <dgm:spPr/>
      <dgm:t>
        <a:bodyPr/>
        <a:lstStyle/>
        <a:p>
          <a:endParaRPr lang="zh-TW" altLang="en-US"/>
        </a:p>
      </dgm:t>
    </dgm:pt>
    <dgm:pt modelId="{D76461F0-1617-4D97-A2FE-DF1ADFA937B3}" type="pres">
      <dgm:prSet presAssocID="{2B16423D-A8FA-4D73-A3B2-9E74EA664C4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6B60E56-EBEF-46FC-AB55-B2A726B051BA}" type="presOf" srcId="{4594F78B-CA33-49F5-9D00-2D3FCBD71998}" destId="{F0BA6C44-E22F-4DDA-AE5F-11FB0680E557}" srcOrd="0" destOrd="0" presId="urn:microsoft.com/office/officeart/2005/8/layout/radial1"/>
    <dgm:cxn modelId="{F4C4B834-1D6D-47C8-8BC3-C48AB38460DB}" type="presOf" srcId="{D068B2B9-5D9A-4AC2-9D01-B35E939104CB}" destId="{3FEFF5F1-D507-4038-AF83-5544C2120D9F}" srcOrd="0" destOrd="0" presId="urn:microsoft.com/office/officeart/2005/8/layout/radial1"/>
    <dgm:cxn modelId="{5E190244-3B7E-47A1-A2D8-A88ED843CE34}" type="presOf" srcId="{2B16423D-A8FA-4D73-A3B2-9E74EA664C4D}" destId="{D76461F0-1617-4D97-A2FE-DF1ADFA937B3}" srcOrd="0" destOrd="0" presId="urn:microsoft.com/office/officeart/2005/8/layout/radial1"/>
    <dgm:cxn modelId="{473CF139-52BF-4A4B-A1B7-DA5762CF8E30}" srcId="{8B7204A9-8640-48BC-8D7E-FD69036BEFD3}" destId="{146CB373-48BD-4B95-9561-4E1336597F25}" srcOrd="1" destOrd="0" parTransId="{D068B2B9-5D9A-4AC2-9D01-B35E939104CB}" sibTransId="{708773EA-2B83-49B9-9B98-4549FC5A5442}"/>
    <dgm:cxn modelId="{ABD5B5F3-9EE5-4E70-AF8E-7B2CF4D29ED0}" srcId="{8B7204A9-8640-48BC-8D7E-FD69036BEFD3}" destId="{4594F78B-CA33-49F5-9D00-2D3FCBD71998}" srcOrd="0" destOrd="0" parTransId="{E11FFC0E-45BA-4E61-AC6A-26F58CD4C8A8}" sibTransId="{BED63250-38F1-4877-B302-6BE686EBE4E8}"/>
    <dgm:cxn modelId="{0D2AE0D4-59CB-43C0-8E42-471C8B220727}" type="presOf" srcId="{256AE0B6-3D21-4EA4-BE5D-A18FD2CAAE96}" destId="{B905B034-7E5D-464F-A3BC-339F7B1FD050}" srcOrd="1" destOrd="0" presId="urn:microsoft.com/office/officeart/2005/8/layout/radial1"/>
    <dgm:cxn modelId="{612FCD87-0E04-43C4-915D-6F0DB26DA3A3}" type="presOf" srcId="{C7326450-09E7-4DF6-BFA7-55E4DC9C0099}" destId="{A1350DB5-FD6C-4714-BD59-EBE9A2F69E0A}" srcOrd="1" destOrd="0" presId="urn:microsoft.com/office/officeart/2005/8/layout/radial1"/>
    <dgm:cxn modelId="{9E795C7A-7D9A-48DD-A6BE-EABE55CA296D}" type="presOf" srcId="{8B7204A9-8640-48BC-8D7E-FD69036BEFD3}" destId="{18B45490-5BB6-4628-9871-B801EB1E9BE2}" srcOrd="0" destOrd="0" presId="urn:microsoft.com/office/officeart/2005/8/layout/radial1"/>
    <dgm:cxn modelId="{69A230AA-D7BF-427C-8FC8-490195602B99}" srcId="{8B7204A9-8640-48BC-8D7E-FD69036BEFD3}" destId="{810CE8F6-F1DB-43EE-B067-07B97ECAA376}" srcOrd="2" destOrd="0" parTransId="{C7326450-09E7-4DF6-BFA7-55E4DC9C0099}" sibTransId="{5A70892E-B704-47CA-A3E1-02D568ED841D}"/>
    <dgm:cxn modelId="{1C2A0BAF-4F61-46BB-BC29-248C2A4FA58A}" srcId="{8B7204A9-8640-48BC-8D7E-FD69036BEFD3}" destId="{2B16423D-A8FA-4D73-A3B2-9E74EA664C4D}" srcOrd="3" destOrd="0" parTransId="{256AE0B6-3D21-4EA4-BE5D-A18FD2CAAE96}" sibTransId="{D6C1A152-524E-4034-A7A5-1A4435AE33DC}"/>
    <dgm:cxn modelId="{B9A25A95-8DFC-4200-88FC-498107CA1398}" type="presOf" srcId="{146CB373-48BD-4B95-9561-4E1336597F25}" destId="{A6350971-0FD6-49A9-A0AF-9F63293F7E0E}" srcOrd="0" destOrd="0" presId="urn:microsoft.com/office/officeart/2005/8/layout/radial1"/>
    <dgm:cxn modelId="{D4E0C871-5F40-47AF-995A-0D69899BE193}" type="presOf" srcId="{E11FFC0E-45BA-4E61-AC6A-26F58CD4C8A8}" destId="{FDA44F48-F42E-44C6-BBE8-DF3D2058C4CD}" srcOrd="0" destOrd="0" presId="urn:microsoft.com/office/officeart/2005/8/layout/radial1"/>
    <dgm:cxn modelId="{F00A6555-CE4B-45AC-BE31-9DA7EA2A38A5}" type="presOf" srcId="{256AE0B6-3D21-4EA4-BE5D-A18FD2CAAE96}" destId="{2AD19084-DD04-4737-A8AB-B73F3D1B244E}" srcOrd="0" destOrd="0" presId="urn:microsoft.com/office/officeart/2005/8/layout/radial1"/>
    <dgm:cxn modelId="{6EC596DC-32B0-4E8C-8B5E-2D4B23C7FD81}" type="presOf" srcId="{E11FFC0E-45BA-4E61-AC6A-26F58CD4C8A8}" destId="{44BDC744-E6A4-4D2D-88A5-C32C3B44B625}" srcOrd="1" destOrd="0" presId="urn:microsoft.com/office/officeart/2005/8/layout/radial1"/>
    <dgm:cxn modelId="{3183A5BC-77D3-4DDA-8EC5-FF181FC9F8B4}" type="presOf" srcId="{D068B2B9-5D9A-4AC2-9D01-B35E939104CB}" destId="{3D89E4AB-F0AB-41B7-97EB-F5B211CB8F8C}" srcOrd="1" destOrd="0" presId="urn:microsoft.com/office/officeart/2005/8/layout/radial1"/>
    <dgm:cxn modelId="{FA4158D6-0D5E-42AF-BA81-C35B18881F7A}" type="presOf" srcId="{1DD036C3-756D-4813-83B4-83940DE5D5CA}" destId="{07C452EE-7B01-481D-AAB0-0EEB3217340D}" srcOrd="0" destOrd="0" presId="urn:microsoft.com/office/officeart/2005/8/layout/radial1"/>
    <dgm:cxn modelId="{88EA1CF1-CBFC-477D-9BD0-9E5BAE577559}" type="presOf" srcId="{C7326450-09E7-4DF6-BFA7-55E4DC9C0099}" destId="{AD6C4922-9453-47BD-932C-0131454BEAA2}" srcOrd="0" destOrd="0" presId="urn:microsoft.com/office/officeart/2005/8/layout/radial1"/>
    <dgm:cxn modelId="{2DDB73BF-32D6-4E30-82E7-3BC973033B8F}" srcId="{1DD036C3-756D-4813-83B4-83940DE5D5CA}" destId="{8B7204A9-8640-48BC-8D7E-FD69036BEFD3}" srcOrd="0" destOrd="0" parTransId="{6D24B9B4-76D6-4148-A4F3-5BD0FA8D7DCE}" sibTransId="{8F0B0AF8-2054-4159-81B1-4F147787AEDB}"/>
    <dgm:cxn modelId="{F68DC8D1-1127-4946-8E26-CEEF1F944003}" type="presOf" srcId="{810CE8F6-F1DB-43EE-B067-07B97ECAA376}" destId="{16B7ADBE-ADD9-47AD-9D62-92D88AE685E6}" srcOrd="0" destOrd="0" presId="urn:microsoft.com/office/officeart/2005/8/layout/radial1"/>
    <dgm:cxn modelId="{A9F10473-8F18-447B-8E61-CF0576F8B7A2}" type="presParOf" srcId="{07C452EE-7B01-481D-AAB0-0EEB3217340D}" destId="{18B45490-5BB6-4628-9871-B801EB1E9BE2}" srcOrd="0" destOrd="0" presId="urn:microsoft.com/office/officeart/2005/8/layout/radial1"/>
    <dgm:cxn modelId="{537D4328-F435-48C3-AF1B-87282D34B7D7}" type="presParOf" srcId="{07C452EE-7B01-481D-AAB0-0EEB3217340D}" destId="{FDA44F48-F42E-44C6-BBE8-DF3D2058C4CD}" srcOrd="1" destOrd="0" presId="urn:microsoft.com/office/officeart/2005/8/layout/radial1"/>
    <dgm:cxn modelId="{74D42DD6-F81B-4116-AD51-C7B716F0AB55}" type="presParOf" srcId="{FDA44F48-F42E-44C6-BBE8-DF3D2058C4CD}" destId="{44BDC744-E6A4-4D2D-88A5-C32C3B44B625}" srcOrd="0" destOrd="0" presId="urn:microsoft.com/office/officeart/2005/8/layout/radial1"/>
    <dgm:cxn modelId="{3EE6EC90-C954-410A-B23B-D152DC843196}" type="presParOf" srcId="{07C452EE-7B01-481D-AAB0-0EEB3217340D}" destId="{F0BA6C44-E22F-4DDA-AE5F-11FB0680E557}" srcOrd="2" destOrd="0" presId="urn:microsoft.com/office/officeart/2005/8/layout/radial1"/>
    <dgm:cxn modelId="{40798A80-8B4B-486E-B6B3-9BA96204011C}" type="presParOf" srcId="{07C452EE-7B01-481D-AAB0-0EEB3217340D}" destId="{3FEFF5F1-D507-4038-AF83-5544C2120D9F}" srcOrd="3" destOrd="0" presId="urn:microsoft.com/office/officeart/2005/8/layout/radial1"/>
    <dgm:cxn modelId="{0F2552BD-3A33-482F-A4CC-0E830C6EB2AE}" type="presParOf" srcId="{3FEFF5F1-D507-4038-AF83-5544C2120D9F}" destId="{3D89E4AB-F0AB-41B7-97EB-F5B211CB8F8C}" srcOrd="0" destOrd="0" presId="urn:microsoft.com/office/officeart/2005/8/layout/radial1"/>
    <dgm:cxn modelId="{2F8E8E1D-706F-4D2D-82D0-6564D17D598E}" type="presParOf" srcId="{07C452EE-7B01-481D-AAB0-0EEB3217340D}" destId="{A6350971-0FD6-49A9-A0AF-9F63293F7E0E}" srcOrd="4" destOrd="0" presId="urn:microsoft.com/office/officeart/2005/8/layout/radial1"/>
    <dgm:cxn modelId="{23853AC6-1CA7-436A-8DEF-F126A5787CDA}" type="presParOf" srcId="{07C452EE-7B01-481D-AAB0-0EEB3217340D}" destId="{AD6C4922-9453-47BD-932C-0131454BEAA2}" srcOrd="5" destOrd="0" presId="urn:microsoft.com/office/officeart/2005/8/layout/radial1"/>
    <dgm:cxn modelId="{C653FF5D-7E3D-4F02-8463-2F3FF02147C4}" type="presParOf" srcId="{AD6C4922-9453-47BD-932C-0131454BEAA2}" destId="{A1350DB5-FD6C-4714-BD59-EBE9A2F69E0A}" srcOrd="0" destOrd="0" presId="urn:microsoft.com/office/officeart/2005/8/layout/radial1"/>
    <dgm:cxn modelId="{E643C50F-BFDB-4F99-B01D-00923469A3B9}" type="presParOf" srcId="{07C452EE-7B01-481D-AAB0-0EEB3217340D}" destId="{16B7ADBE-ADD9-47AD-9D62-92D88AE685E6}" srcOrd="6" destOrd="0" presId="urn:microsoft.com/office/officeart/2005/8/layout/radial1"/>
    <dgm:cxn modelId="{BE5BC1FD-A56B-4BC2-8BD0-5A59AFE4A245}" type="presParOf" srcId="{07C452EE-7B01-481D-AAB0-0EEB3217340D}" destId="{2AD19084-DD04-4737-A8AB-B73F3D1B244E}" srcOrd="7" destOrd="0" presId="urn:microsoft.com/office/officeart/2005/8/layout/radial1"/>
    <dgm:cxn modelId="{180DF3DD-DDC1-463E-93A4-8DD9EE59C43B}" type="presParOf" srcId="{2AD19084-DD04-4737-A8AB-B73F3D1B244E}" destId="{B905B034-7E5D-464F-A3BC-339F7B1FD050}" srcOrd="0" destOrd="0" presId="urn:microsoft.com/office/officeart/2005/8/layout/radial1"/>
    <dgm:cxn modelId="{FC1EFEA8-D8A9-4BBF-95E7-21F9620CF4FC}" type="presParOf" srcId="{07C452EE-7B01-481D-AAB0-0EEB3217340D}" destId="{D76461F0-1617-4D97-A2FE-DF1ADFA937B3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CC5596-5345-45F0-924E-591B2491A5D3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</dgm:pt>
    <dgm:pt modelId="{FD92783C-94D5-4166-B09F-7AB90D4923DB}">
      <dgm:prSet custT="1"/>
      <dgm:spPr>
        <a:xfrm>
          <a:off x="3239727" y="1517"/>
          <a:ext cx="988144" cy="988144"/>
        </a:xfrm>
        <a:solidFill>
          <a:srgbClr val="CED5D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000" b="0" i="0" u="none" strike="noStrike" cap="none" normalizeH="0" baseline="0" dirty="0" smtClean="0">
              <a:ln/>
              <a:solidFill>
                <a:srgbClr val="FF0000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認識</a:t>
          </a:r>
        </a:p>
      </dgm:t>
    </dgm:pt>
    <dgm:pt modelId="{1E6B0EA3-F7F5-4D08-B1B2-9781DE070344}" type="parTrans" cxnId="{E9A2D264-C9F7-49AF-B510-8B9E54A179DD}">
      <dgm:prSet/>
      <dgm:spPr/>
      <dgm:t>
        <a:bodyPr/>
        <a:lstStyle/>
        <a:p>
          <a:endParaRPr lang="zh-TW" altLang="en-US"/>
        </a:p>
      </dgm:t>
    </dgm:pt>
    <dgm:pt modelId="{EB96A3DF-4425-47FD-88F3-FAA8F64C29E6}" type="sibTrans" cxnId="{E9A2D264-C9F7-49AF-B510-8B9E54A179DD}">
      <dgm:prSet/>
      <dgm:spPr>
        <a:xfrm rot="1350000">
          <a:off x="4281365" y="610269"/>
          <a:ext cx="263729" cy="333498"/>
        </a:xfrm>
        <a:solidFill>
          <a:srgbClr val="CED5D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TW" altLang="en-US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gm:t>
    </dgm:pt>
    <dgm:pt modelId="{4194EA32-3C6D-4B88-941B-186F23B9E0EE}">
      <dgm:prSet/>
      <dgm:spPr>
        <a:xfrm>
          <a:off x="4612379" y="570088"/>
          <a:ext cx="988144" cy="988144"/>
        </a:xfrm>
        <a:solidFill>
          <a:srgbClr val="CED5DD">
            <a:hueOff val="-1817149"/>
            <a:satOff val="11704"/>
            <a:lumOff val="-677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發掘</a:t>
          </a:r>
        </a:p>
      </dgm:t>
    </dgm:pt>
    <dgm:pt modelId="{1180935F-D0F7-4060-B068-A37F200DFDB6}" type="parTrans" cxnId="{2E2D18F0-1064-457B-89A7-C87ACF961C33}">
      <dgm:prSet/>
      <dgm:spPr/>
      <dgm:t>
        <a:bodyPr/>
        <a:lstStyle/>
        <a:p>
          <a:endParaRPr lang="zh-TW" altLang="en-US"/>
        </a:p>
      </dgm:t>
    </dgm:pt>
    <dgm:pt modelId="{43A0C4D2-D076-4322-B01E-E58E382A7D1E}" type="sibTrans" cxnId="{2E2D18F0-1064-457B-89A7-C87ACF961C33}">
      <dgm:prSet/>
      <dgm:spPr>
        <a:xfrm rot="4050000">
          <a:off x="5256016" y="1576841"/>
          <a:ext cx="263729" cy="333498"/>
        </a:xfrm>
        <a:solidFill>
          <a:srgbClr val="CED5DD">
            <a:hueOff val="-1817149"/>
            <a:satOff val="11704"/>
            <a:lumOff val="-6779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TW" altLang="en-US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gm:t>
    </dgm:pt>
    <dgm:pt modelId="{9280784F-107F-419B-B219-99B311DB7F3E}">
      <dgm:prSet/>
      <dgm:spPr>
        <a:xfrm>
          <a:off x="5180951" y="1942740"/>
          <a:ext cx="988144" cy="988144"/>
        </a:xfrm>
        <a:solidFill>
          <a:srgbClr val="CED5DD">
            <a:hueOff val="-3634299"/>
            <a:satOff val="23408"/>
            <a:lumOff val="-13557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培養</a:t>
          </a:r>
        </a:p>
      </dgm:t>
    </dgm:pt>
    <dgm:pt modelId="{BE52F169-AA32-4CDB-93DB-B388DBD2A64D}" type="parTrans" cxnId="{74496A6F-E375-4717-BD3B-FABA8B9C8F54}">
      <dgm:prSet/>
      <dgm:spPr/>
      <dgm:t>
        <a:bodyPr/>
        <a:lstStyle/>
        <a:p>
          <a:endParaRPr lang="zh-TW" altLang="en-US"/>
        </a:p>
      </dgm:t>
    </dgm:pt>
    <dgm:pt modelId="{9E901FD4-4FA0-438B-ABCB-3FCF35F596C4}" type="sibTrans" cxnId="{74496A6F-E375-4717-BD3B-FABA8B9C8F54}">
      <dgm:prSet/>
      <dgm:spPr>
        <a:xfrm rot="6750000">
          <a:off x="5261729" y="2949493"/>
          <a:ext cx="263729" cy="333498"/>
        </a:xfrm>
        <a:solidFill>
          <a:srgbClr val="CED5DD">
            <a:hueOff val="-3634299"/>
            <a:satOff val="23408"/>
            <a:lumOff val="-13557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TW" altLang="en-US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gm:t>
    </dgm:pt>
    <dgm:pt modelId="{82D76E17-A1B7-4F05-8C22-FB0D121F220C}">
      <dgm:prSet/>
      <dgm:spPr>
        <a:xfrm>
          <a:off x="4612379" y="3315392"/>
          <a:ext cx="988144" cy="988144"/>
        </a:xfrm>
        <a:solidFill>
          <a:srgbClr val="CED5DD">
            <a:hueOff val="-5451448"/>
            <a:satOff val="35112"/>
            <a:lumOff val="-20336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結合</a:t>
          </a:r>
        </a:p>
      </dgm:t>
    </dgm:pt>
    <dgm:pt modelId="{4539D279-2198-44F9-9BC2-D3C4279FBCE8}" type="parTrans" cxnId="{06F01426-602A-4D8B-AF60-FEE05AB04035}">
      <dgm:prSet/>
      <dgm:spPr/>
      <dgm:t>
        <a:bodyPr/>
        <a:lstStyle/>
        <a:p>
          <a:endParaRPr lang="zh-TW" altLang="en-US"/>
        </a:p>
      </dgm:t>
    </dgm:pt>
    <dgm:pt modelId="{57A166DC-0E0C-4881-8FD5-CEA2D59E2589}" type="sibTrans" cxnId="{06F01426-602A-4D8B-AF60-FEE05AB04035}">
      <dgm:prSet/>
      <dgm:spPr>
        <a:xfrm rot="9450000">
          <a:off x="4295156" y="3924144"/>
          <a:ext cx="263729" cy="333498"/>
        </a:xfrm>
        <a:solidFill>
          <a:srgbClr val="CED5DD">
            <a:hueOff val="-5451448"/>
            <a:satOff val="35112"/>
            <a:lumOff val="-20336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TW" altLang="en-US">
            <a:solidFill>
              <a:srgbClr val="FFFFFF"/>
            </a:solidFill>
            <a:latin typeface="Verdana"/>
            <a:ea typeface="新細明體"/>
            <a:cs typeface="+mn-cs"/>
          </a:endParaRPr>
        </a:p>
      </dgm:t>
    </dgm:pt>
    <dgm:pt modelId="{888F1311-46E1-4CD4-9096-7CA6F0E140BF}">
      <dgm:prSet/>
      <dgm:spPr>
        <a:xfrm>
          <a:off x="3239727" y="3883963"/>
          <a:ext cx="988144" cy="988144"/>
        </a:xfrm>
        <a:solidFill>
          <a:srgbClr val="CED5DD">
            <a:hueOff val="-7268598"/>
            <a:satOff val="46815"/>
            <a:lumOff val="-2711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運用</a:t>
          </a:r>
        </a:p>
      </dgm:t>
    </dgm:pt>
    <dgm:pt modelId="{BC238649-7B8E-45B5-9647-E4E1ED4BBAE1}" type="parTrans" cxnId="{7656EDA3-1B4B-4992-9B22-BDFAE42BB2FB}">
      <dgm:prSet/>
      <dgm:spPr/>
      <dgm:t>
        <a:bodyPr/>
        <a:lstStyle/>
        <a:p>
          <a:endParaRPr lang="zh-TW" altLang="en-US"/>
        </a:p>
      </dgm:t>
    </dgm:pt>
    <dgm:pt modelId="{AB9B561A-7258-4755-B822-C65EFCF8B03C}" type="sibTrans" cxnId="{7656EDA3-1B4B-4992-9B22-BDFAE42BB2FB}">
      <dgm:prSet/>
      <dgm:spPr>
        <a:xfrm rot="12150000">
          <a:off x="2922504" y="3929857"/>
          <a:ext cx="263729" cy="333498"/>
        </a:xfrm>
        <a:solidFill>
          <a:srgbClr val="CED5DD">
            <a:hueOff val="-7268598"/>
            <a:satOff val="46815"/>
            <a:lumOff val="-27115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TW" altLang="en-US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gm:t>
    </dgm:pt>
    <dgm:pt modelId="{1A3DF216-1828-4609-BE34-81D4A548B761}">
      <dgm:prSet/>
      <dgm:spPr>
        <a:xfrm>
          <a:off x="1867075" y="3315392"/>
          <a:ext cx="988144" cy="988144"/>
        </a:xfrm>
        <a:solidFill>
          <a:srgbClr val="CED5DD">
            <a:hueOff val="-9085747"/>
            <a:satOff val="58519"/>
            <a:lumOff val="-33894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維護</a:t>
          </a:r>
        </a:p>
      </dgm:t>
    </dgm:pt>
    <dgm:pt modelId="{1C88B638-67AD-4969-BF96-9EFD7E279CBA}" type="parTrans" cxnId="{A357B47F-1238-43BB-9D0E-3EABEBA7A935}">
      <dgm:prSet/>
      <dgm:spPr/>
      <dgm:t>
        <a:bodyPr/>
        <a:lstStyle/>
        <a:p>
          <a:endParaRPr lang="zh-TW" altLang="en-US"/>
        </a:p>
      </dgm:t>
    </dgm:pt>
    <dgm:pt modelId="{5C5A4BCC-468D-4FFF-84F6-AFF3C366A64B}" type="sibTrans" cxnId="{A357B47F-1238-43BB-9D0E-3EABEBA7A935}">
      <dgm:prSet/>
      <dgm:spPr>
        <a:xfrm rot="14850000">
          <a:off x="1947853" y="2963285"/>
          <a:ext cx="263729" cy="333498"/>
        </a:xfrm>
        <a:solidFill>
          <a:srgbClr val="CED5DD">
            <a:hueOff val="-9085747"/>
            <a:satOff val="58519"/>
            <a:lumOff val="-33894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TW" altLang="en-US">
            <a:solidFill>
              <a:srgbClr val="FFFFFF"/>
            </a:solidFill>
            <a:latin typeface="Verdana"/>
            <a:ea typeface="新細明體"/>
            <a:cs typeface="+mn-cs"/>
          </a:endParaRPr>
        </a:p>
      </dgm:t>
    </dgm:pt>
    <dgm:pt modelId="{4CCF838F-AD62-4C38-B541-D2356E6A0512}">
      <dgm:prSet/>
      <dgm:spPr>
        <a:xfrm>
          <a:off x="1298504" y="1942740"/>
          <a:ext cx="988144" cy="988144"/>
        </a:xfrm>
        <a:solidFill>
          <a:srgbClr val="CED5DD">
            <a:hueOff val="-10902896"/>
            <a:satOff val="70223"/>
            <a:lumOff val="-40672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dirty="0" smtClean="0">
              <a:ln/>
              <a:solidFill>
                <a:schemeClr val="bg1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評估</a:t>
          </a:r>
        </a:p>
      </dgm:t>
    </dgm:pt>
    <dgm:pt modelId="{7F597876-458D-48EE-BA84-7C24C6ED4171}" type="parTrans" cxnId="{E72D7E38-C660-4251-82BF-235CEC64D18A}">
      <dgm:prSet/>
      <dgm:spPr/>
      <dgm:t>
        <a:bodyPr/>
        <a:lstStyle/>
        <a:p>
          <a:endParaRPr lang="zh-TW" altLang="en-US"/>
        </a:p>
      </dgm:t>
    </dgm:pt>
    <dgm:pt modelId="{EA27A0FB-6FA1-4C26-90A2-152C9EE688BA}" type="sibTrans" cxnId="{E72D7E38-C660-4251-82BF-235CEC64D18A}">
      <dgm:prSet/>
      <dgm:spPr>
        <a:xfrm rot="17550000">
          <a:off x="1942140" y="1590632"/>
          <a:ext cx="263729" cy="333498"/>
        </a:xfrm>
        <a:solidFill>
          <a:srgbClr val="CED5DD">
            <a:hueOff val="-10902896"/>
            <a:satOff val="70223"/>
            <a:lumOff val="-40672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TW" altLang="en-US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gm:t>
    </dgm:pt>
    <dgm:pt modelId="{F1EE8703-590D-43A5-9153-E371FF52297E}">
      <dgm:prSet custT="1"/>
      <dgm:spPr>
        <a:xfrm>
          <a:off x="1867075" y="570088"/>
          <a:ext cx="988144" cy="988144"/>
        </a:xfrm>
        <a:solidFill>
          <a:srgbClr val="CED5DD">
            <a:hueOff val="-12720046"/>
            <a:satOff val="81927"/>
            <a:lumOff val="-47451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600" b="0" i="0" u="none" strike="noStrike" cap="none" normalizeH="0" baseline="0" dirty="0" smtClean="0">
              <a:ln/>
              <a:solidFill>
                <a:schemeClr val="bg1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弘揚</a:t>
          </a:r>
        </a:p>
      </dgm:t>
    </dgm:pt>
    <dgm:pt modelId="{76BEE737-2A80-4350-9CA9-D46BBD92204F}" type="parTrans" cxnId="{9AA5009B-3886-4CD6-B2E4-35C31BC48B2D}">
      <dgm:prSet/>
      <dgm:spPr/>
      <dgm:t>
        <a:bodyPr/>
        <a:lstStyle/>
        <a:p>
          <a:endParaRPr lang="zh-TW" altLang="en-US"/>
        </a:p>
      </dgm:t>
    </dgm:pt>
    <dgm:pt modelId="{5020C305-8664-4817-BED9-0F93F9D4C060}" type="sibTrans" cxnId="{9AA5009B-3886-4CD6-B2E4-35C31BC48B2D}">
      <dgm:prSet/>
      <dgm:spPr>
        <a:xfrm rot="20250000">
          <a:off x="2908713" y="615981"/>
          <a:ext cx="263729" cy="333498"/>
        </a:xfrm>
        <a:solidFill>
          <a:srgbClr val="CED5DD">
            <a:hueOff val="-12720046"/>
            <a:satOff val="81927"/>
            <a:lumOff val="-47451"/>
            <a:alphaOff val="0"/>
          </a:srgbClr>
        </a:solidFill>
        <a:ln>
          <a:noFill/>
        </a:ln>
        <a:effectLst/>
      </dgm:spPr>
      <dgm:t>
        <a:bodyPr/>
        <a:lstStyle/>
        <a:p>
          <a:endParaRPr lang="zh-TW" altLang="en-US">
            <a:solidFill>
              <a:srgbClr val="FFFFFF"/>
            </a:solidFill>
            <a:latin typeface="Verdana"/>
            <a:ea typeface="新細明體"/>
            <a:cs typeface="+mn-cs"/>
          </a:endParaRPr>
        </a:p>
      </dgm:t>
    </dgm:pt>
    <dgm:pt modelId="{BC726095-662E-4861-8A41-BD16C3FB9025}" type="pres">
      <dgm:prSet presAssocID="{EBCC5596-5345-45F0-924E-591B2491A5D3}" presName="cycle" presStyleCnt="0">
        <dgm:presLayoutVars>
          <dgm:dir/>
          <dgm:resizeHandles val="exact"/>
        </dgm:presLayoutVars>
      </dgm:prSet>
      <dgm:spPr/>
    </dgm:pt>
    <dgm:pt modelId="{BFDF444D-F28F-479A-B6A8-8D45A66FD3B4}" type="pres">
      <dgm:prSet presAssocID="{FD92783C-94D5-4166-B09F-7AB90D4923DB}" presName="node" presStyleLbl="node1" presStyleIdx="0" presStyleCnt="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B6D3F42A-6116-464C-96E7-D1CCE02C4E81}" type="pres">
      <dgm:prSet presAssocID="{EB96A3DF-4425-47FD-88F3-FAA8F64C29E6}" presName="sibTrans" presStyleLbl="sibTrans2D1" presStyleIdx="0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CC5F5FE2-4E64-483E-BA78-A4EB689B60AF}" type="pres">
      <dgm:prSet presAssocID="{EB96A3DF-4425-47FD-88F3-FAA8F64C29E6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757DFE8D-0D1B-403B-885C-597853322FA0}" type="pres">
      <dgm:prSet presAssocID="{4194EA32-3C6D-4B88-941B-186F23B9E0EE}" presName="node" presStyleLbl="node1" presStyleIdx="1" presStyleCnt="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AB5D3A36-41ED-4ADB-8CCC-1E26462C9A35}" type="pres">
      <dgm:prSet presAssocID="{43A0C4D2-D076-4322-B01E-E58E382A7D1E}" presName="sibTrans" presStyleLbl="sibTrans2D1" presStyleIdx="1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F68DF1D6-8FFE-4963-B025-F2BCE5126084}" type="pres">
      <dgm:prSet presAssocID="{43A0C4D2-D076-4322-B01E-E58E382A7D1E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431278A9-084B-43C0-9C45-88347BCE2F9D}" type="pres">
      <dgm:prSet presAssocID="{9280784F-107F-419B-B219-99B311DB7F3E}" presName="node" presStyleLbl="node1" presStyleIdx="2" presStyleCnt="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2EF631FE-955E-4757-A305-5ACA27390E60}" type="pres">
      <dgm:prSet presAssocID="{9E901FD4-4FA0-438B-ABCB-3FCF35F596C4}" presName="sibTrans" presStyleLbl="sibTrans2D1" presStyleIdx="2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C86F434D-2926-49A2-82AC-3D86C00EDC75}" type="pres">
      <dgm:prSet presAssocID="{9E901FD4-4FA0-438B-ABCB-3FCF35F596C4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47229C50-F2E4-4224-9E02-E171776316DB}" type="pres">
      <dgm:prSet presAssocID="{82D76E17-A1B7-4F05-8C22-FB0D121F220C}" presName="node" presStyleLbl="node1" presStyleIdx="3" presStyleCnt="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1F178995-7C93-436C-82FD-1F7391391BA4}" type="pres">
      <dgm:prSet presAssocID="{57A166DC-0E0C-4881-8FD5-CEA2D59E2589}" presName="sibTrans" presStyleLbl="sibTrans2D1" presStyleIdx="3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557A3557-86BA-4DAE-BC74-FF855315A63D}" type="pres">
      <dgm:prSet presAssocID="{57A166DC-0E0C-4881-8FD5-CEA2D59E2589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9B306E5F-1B3B-42D9-B6E9-48F0E956190D}" type="pres">
      <dgm:prSet presAssocID="{888F1311-46E1-4CD4-9096-7CA6F0E140BF}" presName="node" presStyleLbl="node1" presStyleIdx="4" presStyleCnt="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7C062436-6041-4D39-9218-EED3585F0280}" type="pres">
      <dgm:prSet presAssocID="{AB9B561A-7258-4755-B822-C65EFCF8B03C}" presName="sibTrans" presStyleLbl="sibTrans2D1" presStyleIdx="4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9A919BE4-3745-4297-862D-89359BA7FA83}" type="pres">
      <dgm:prSet presAssocID="{AB9B561A-7258-4755-B822-C65EFCF8B03C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6A160EEE-7E70-4893-BF5D-0A65104AD840}" type="pres">
      <dgm:prSet presAssocID="{1A3DF216-1828-4609-BE34-81D4A548B761}" presName="node" presStyleLbl="node1" presStyleIdx="5" presStyleCnt="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C4316CB3-EE2E-4D89-8F40-2775418B7469}" type="pres">
      <dgm:prSet presAssocID="{5C5A4BCC-468D-4FFF-84F6-AFF3C366A64B}" presName="sibTrans" presStyleLbl="sibTrans2D1" presStyleIdx="5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51256BF7-7ABE-4030-A8EB-F9A1648778F2}" type="pres">
      <dgm:prSet presAssocID="{5C5A4BCC-468D-4FFF-84F6-AFF3C366A64B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A395BE6C-15FB-44C4-A198-03CE6025C85D}" type="pres">
      <dgm:prSet presAssocID="{4CCF838F-AD62-4C38-B541-D2356E6A0512}" presName="node" presStyleLbl="node1" presStyleIdx="6" presStyleCnt="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51FD02FA-0CF9-44AB-85BC-F2CFB503976A}" type="pres">
      <dgm:prSet presAssocID="{EA27A0FB-6FA1-4C26-90A2-152C9EE688BA}" presName="sibTrans" presStyleLbl="sibTrans2D1" presStyleIdx="6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B9ABC0C4-312D-41B4-9A58-16A619C168AE}" type="pres">
      <dgm:prSet presAssocID="{EA27A0FB-6FA1-4C26-90A2-152C9EE688BA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E1B75480-191A-4F51-BE5F-5DB8BA237847}" type="pres">
      <dgm:prSet presAssocID="{F1EE8703-590D-43A5-9153-E371FF52297E}" presName="node" presStyleLbl="node1" presStyleIdx="7" presStyleCnt="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zh-TW" altLang="en-US"/>
        </a:p>
      </dgm:t>
    </dgm:pt>
    <dgm:pt modelId="{55915502-9286-4301-983B-662BDCF2BF21}" type="pres">
      <dgm:prSet presAssocID="{5020C305-8664-4817-BED9-0F93F9D4C060}" presName="sibTrans" presStyleLbl="sibTrans2D1" presStyleIdx="7" presStyleCnt="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zh-TW" altLang="en-US"/>
        </a:p>
      </dgm:t>
    </dgm:pt>
    <dgm:pt modelId="{9CCDCE6B-1AAD-49B6-A207-B16EEADF72A9}" type="pres">
      <dgm:prSet presAssocID="{5020C305-8664-4817-BED9-0F93F9D4C060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2D5C1C64-9A0B-40A9-BA2E-AEA951E8AF41}" type="presOf" srcId="{EB96A3DF-4425-47FD-88F3-FAA8F64C29E6}" destId="{B6D3F42A-6116-464C-96E7-D1CCE02C4E81}" srcOrd="0" destOrd="0" presId="urn:microsoft.com/office/officeart/2005/8/layout/cycle2"/>
    <dgm:cxn modelId="{5B5D50A3-7E87-4FCF-AFCF-7E97B1B2C918}" type="presOf" srcId="{82D76E17-A1B7-4F05-8C22-FB0D121F220C}" destId="{47229C50-F2E4-4224-9E02-E171776316DB}" srcOrd="0" destOrd="0" presId="urn:microsoft.com/office/officeart/2005/8/layout/cycle2"/>
    <dgm:cxn modelId="{C9BB9BDE-02FA-44B8-8A28-1288C995B8C8}" type="presOf" srcId="{4CCF838F-AD62-4C38-B541-D2356E6A0512}" destId="{A395BE6C-15FB-44C4-A198-03CE6025C85D}" srcOrd="0" destOrd="0" presId="urn:microsoft.com/office/officeart/2005/8/layout/cycle2"/>
    <dgm:cxn modelId="{23E9FAE9-C088-464C-A3A3-3511626585CB}" type="presOf" srcId="{9E901FD4-4FA0-438B-ABCB-3FCF35F596C4}" destId="{2EF631FE-955E-4757-A305-5ACA27390E60}" srcOrd="0" destOrd="0" presId="urn:microsoft.com/office/officeart/2005/8/layout/cycle2"/>
    <dgm:cxn modelId="{4AB4FF30-B538-47B3-BF66-C1E2D75E1CB4}" type="presOf" srcId="{EB96A3DF-4425-47FD-88F3-FAA8F64C29E6}" destId="{CC5F5FE2-4E64-483E-BA78-A4EB689B60AF}" srcOrd="1" destOrd="0" presId="urn:microsoft.com/office/officeart/2005/8/layout/cycle2"/>
    <dgm:cxn modelId="{B2230559-BCC9-4812-81DB-97D63BF6C5E4}" type="presOf" srcId="{EA27A0FB-6FA1-4C26-90A2-152C9EE688BA}" destId="{51FD02FA-0CF9-44AB-85BC-F2CFB503976A}" srcOrd="0" destOrd="0" presId="urn:microsoft.com/office/officeart/2005/8/layout/cycle2"/>
    <dgm:cxn modelId="{33AB7490-AB87-40C3-8EEF-17D298D1CFD8}" type="presOf" srcId="{9280784F-107F-419B-B219-99B311DB7F3E}" destId="{431278A9-084B-43C0-9C45-88347BCE2F9D}" srcOrd="0" destOrd="0" presId="urn:microsoft.com/office/officeart/2005/8/layout/cycle2"/>
    <dgm:cxn modelId="{7735A19E-2892-482C-A4CF-09B36B69C520}" type="presOf" srcId="{5C5A4BCC-468D-4FFF-84F6-AFF3C366A64B}" destId="{51256BF7-7ABE-4030-A8EB-F9A1648778F2}" srcOrd="1" destOrd="0" presId="urn:microsoft.com/office/officeart/2005/8/layout/cycle2"/>
    <dgm:cxn modelId="{46A23EBA-9E22-4C27-9463-B0A4F50268EF}" type="presOf" srcId="{EA27A0FB-6FA1-4C26-90A2-152C9EE688BA}" destId="{B9ABC0C4-312D-41B4-9A58-16A619C168AE}" srcOrd="1" destOrd="0" presId="urn:microsoft.com/office/officeart/2005/8/layout/cycle2"/>
    <dgm:cxn modelId="{A5028D8E-9367-4F67-A4F6-246CCEB9F7AB}" type="presOf" srcId="{AB9B561A-7258-4755-B822-C65EFCF8B03C}" destId="{7C062436-6041-4D39-9218-EED3585F0280}" srcOrd="0" destOrd="0" presId="urn:microsoft.com/office/officeart/2005/8/layout/cycle2"/>
    <dgm:cxn modelId="{1499A219-52E2-4C49-88C0-9AF49F01D65F}" type="presOf" srcId="{9E901FD4-4FA0-438B-ABCB-3FCF35F596C4}" destId="{C86F434D-2926-49A2-82AC-3D86C00EDC75}" srcOrd="1" destOrd="0" presId="urn:microsoft.com/office/officeart/2005/8/layout/cycle2"/>
    <dgm:cxn modelId="{C8EF8B75-8979-4A3D-996A-9EA84AB802F2}" type="presOf" srcId="{AB9B561A-7258-4755-B822-C65EFCF8B03C}" destId="{9A919BE4-3745-4297-862D-89359BA7FA83}" srcOrd="1" destOrd="0" presId="urn:microsoft.com/office/officeart/2005/8/layout/cycle2"/>
    <dgm:cxn modelId="{404124B1-7E86-41B3-820D-52FC04CDC2E4}" type="presOf" srcId="{5C5A4BCC-468D-4FFF-84F6-AFF3C366A64B}" destId="{C4316CB3-EE2E-4D89-8F40-2775418B7469}" srcOrd="0" destOrd="0" presId="urn:microsoft.com/office/officeart/2005/8/layout/cycle2"/>
    <dgm:cxn modelId="{2E2D18F0-1064-457B-89A7-C87ACF961C33}" srcId="{EBCC5596-5345-45F0-924E-591B2491A5D3}" destId="{4194EA32-3C6D-4B88-941B-186F23B9E0EE}" srcOrd="1" destOrd="0" parTransId="{1180935F-D0F7-4060-B068-A37F200DFDB6}" sibTransId="{43A0C4D2-D076-4322-B01E-E58E382A7D1E}"/>
    <dgm:cxn modelId="{725FF116-A1A1-4BF5-BBA9-BEF38C8F2768}" type="presOf" srcId="{F1EE8703-590D-43A5-9153-E371FF52297E}" destId="{E1B75480-191A-4F51-BE5F-5DB8BA237847}" srcOrd="0" destOrd="0" presId="urn:microsoft.com/office/officeart/2005/8/layout/cycle2"/>
    <dgm:cxn modelId="{B2E3E342-EC28-4B43-9764-6FF862254D39}" type="presOf" srcId="{5020C305-8664-4817-BED9-0F93F9D4C060}" destId="{55915502-9286-4301-983B-662BDCF2BF21}" srcOrd="0" destOrd="0" presId="urn:microsoft.com/office/officeart/2005/8/layout/cycle2"/>
    <dgm:cxn modelId="{FDBE5C05-6349-41FC-9694-E1A90C22479E}" type="presOf" srcId="{4194EA32-3C6D-4B88-941B-186F23B9E0EE}" destId="{757DFE8D-0D1B-403B-885C-597853322FA0}" srcOrd="0" destOrd="0" presId="urn:microsoft.com/office/officeart/2005/8/layout/cycle2"/>
    <dgm:cxn modelId="{6434E5D2-05D1-42C9-BF7B-F076B3568B0E}" type="presOf" srcId="{57A166DC-0E0C-4881-8FD5-CEA2D59E2589}" destId="{557A3557-86BA-4DAE-BC74-FF855315A63D}" srcOrd="1" destOrd="0" presId="urn:microsoft.com/office/officeart/2005/8/layout/cycle2"/>
    <dgm:cxn modelId="{1F99F828-3974-4A3E-BD78-9B1B2B14F487}" type="presOf" srcId="{43A0C4D2-D076-4322-B01E-E58E382A7D1E}" destId="{AB5D3A36-41ED-4ADB-8CCC-1E26462C9A35}" srcOrd="0" destOrd="0" presId="urn:microsoft.com/office/officeart/2005/8/layout/cycle2"/>
    <dgm:cxn modelId="{E39FF23D-5488-475A-9D69-CF8B3BBFFEC3}" type="presOf" srcId="{5020C305-8664-4817-BED9-0F93F9D4C060}" destId="{9CCDCE6B-1AAD-49B6-A207-B16EEADF72A9}" srcOrd="1" destOrd="0" presId="urn:microsoft.com/office/officeart/2005/8/layout/cycle2"/>
    <dgm:cxn modelId="{5CF8CF2B-7CD8-4637-9DFB-04D0B7F7CEE8}" type="presOf" srcId="{FD92783C-94D5-4166-B09F-7AB90D4923DB}" destId="{BFDF444D-F28F-479A-B6A8-8D45A66FD3B4}" srcOrd="0" destOrd="0" presId="urn:microsoft.com/office/officeart/2005/8/layout/cycle2"/>
    <dgm:cxn modelId="{74496A6F-E375-4717-BD3B-FABA8B9C8F54}" srcId="{EBCC5596-5345-45F0-924E-591B2491A5D3}" destId="{9280784F-107F-419B-B219-99B311DB7F3E}" srcOrd="2" destOrd="0" parTransId="{BE52F169-AA32-4CDB-93DB-B388DBD2A64D}" sibTransId="{9E901FD4-4FA0-438B-ABCB-3FCF35F596C4}"/>
    <dgm:cxn modelId="{A357B47F-1238-43BB-9D0E-3EABEBA7A935}" srcId="{EBCC5596-5345-45F0-924E-591B2491A5D3}" destId="{1A3DF216-1828-4609-BE34-81D4A548B761}" srcOrd="5" destOrd="0" parTransId="{1C88B638-67AD-4969-BF96-9EFD7E279CBA}" sibTransId="{5C5A4BCC-468D-4FFF-84F6-AFF3C366A64B}"/>
    <dgm:cxn modelId="{3A108781-FD44-4D6C-9AB3-9E8763A9476B}" type="presOf" srcId="{EBCC5596-5345-45F0-924E-591B2491A5D3}" destId="{BC726095-662E-4861-8A41-BD16C3FB9025}" srcOrd="0" destOrd="0" presId="urn:microsoft.com/office/officeart/2005/8/layout/cycle2"/>
    <dgm:cxn modelId="{06F01426-602A-4D8B-AF60-FEE05AB04035}" srcId="{EBCC5596-5345-45F0-924E-591B2491A5D3}" destId="{82D76E17-A1B7-4F05-8C22-FB0D121F220C}" srcOrd="3" destOrd="0" parTransId="{4539D279-2198-44F9-9BC2-D3C4279FBCE8}" sibTransId="{57A166DC-0E0C-4881-8FD5-CEA2D59E2589}"/>
    <dgm:cxn modelId="{E72D7E38-C660-4251-82BF-235CEC64D18A}" srcId="{EBCC5596-5345-45F0-924E-591B2491A5D3}" destId="{4CCF838F-AD62-4C38-B541-D2356E6A0512}" srcOrd="6" destOrd="0" parTransId="{7F597876-458D-48EE-BA84-7C24C6ED4171}" sibTransId="{EA27A0FB-6FA1-4C26-90A2-152C9EE688BA}"/>
    <dgm:cxn modelId="{E9A2D264-C9F7-49AF-B510-8B9E54A179DD}" srcId="{EBCC5596-5345-45F0-924E-591B2491A5D3}" destId="{FD92783C-94D5-4166-B09F-7AB90D4923DB}" srcOrd="0" destOrd="0" parTransId="{1E6B0EA3-F7F5-4D08-B1B2-9781DE070344}" sibTransId="{EB96A3DF-4425-47FD-88F3-FAA8F64C29E6}"/>
    <dgm:cxn modelId="{4E05319B-3319-4B80-8305-81337C735839}" type="presOf" srcId="{1A3DF216-1828-4609-BE34-81D4A548B761}" destId="{6A160EEE-7E70-4893-BF5D-0A65104AD840}" srcOrd="0" destOrd="0" presId="urn:microsoft.com/office/officeart/2005/8/layout/cycle2"/>
    <dgm:cxn modelId="{5630636F-BFCF-44CF-BD0B-7AF4CBFDC97A}" type="presOf" srcId="{57A166DC-0E0C-4881-8FD5-CEA2D59E2589}" destId="{1F178995-7C93-436C-82FD-1F7391391BA4}" srcOrd="0" destOrd="0" presId="urn:microsoft.com/office/officeart/2005/8/layout/cycle2"/>
    <dgm:cxn modelId="{AAB3CBF6-E290-4D72-AB0C-54F4F7A9BF97}" type="presOf" srcId="{43A0C4D2-D076-4322-B01E-E58E382A7D1E}" destId="{F68DF1D6-8FFE-4963-B025-F2BCE5126084}" srcOrd="1" destOrd="0" presId="urn:microsoft.com/office/officeart/2005/8/layout/cycle2"/>
    <dgm:cxn modelId="{7656EDA3-1B4B-4992-9B22-BDFAE42BB2FB}" srcId="{EBCC5596-5345-45F0-924E-591B2491A5D3}" destId="{888F1311-46E1-4CD4-9096-7CA6F0E140BF}" srcOrd="4" destOrd="0" parTransId="{BC238649-7B8E-45B5-9647-E4E1ED4BBAE1}" sibTransId="{AB9B561A-7258-4755-B822-C65EFCF8B03C}"/>
    <dgm:cxn modelId="{09CDD615-9ED5-4C3B-AC42-E39BB5CBBA11}" type="presOf" srcId="{888F1311-46E1-4CD4-9096-7CA6F0E140BF}" destId="{9B306E5F-1B3B-42D9-B6E9-48F0E956190D}" srcOrd="0" destOrd="0" presId="urn:microsoft.com/office/officeart/2005/8/layout/cycle2"/>
    <dgm:cxn modelId="{9AA5009B-3886-4CD6-B2E4-35C31BC48B2D}" srcId="{EBCC5596-5345-45F0-924E-591B2491A5D3}" destId="{F1EE8703-590D-43A5-9153-E371FF52297E}" srcOrd="7" destOrd="0" parTransId="{76BEE737-2A80-4350-9CA9-D46BBD92204F}" sibTransId="{5020C305-8664-4817-BED9-0F93F9D4C060}"/>
    <dgm:cxn modelId="{1EF61F7F-8C69-4D88-8263-26A925BA4161}" type="presParOf" srcId="{BC726095-662E-4861-8A41-BD16C3FB9025}" destId="{BFDF444D-F28F-479A-B6A8-8D45A66FD3B4}" srcOrd="0" destOrd="0" presId="urn:microsoft.com/office/officeart/2005/8/layout/cycle2"/>
    <dgm:cxn modelId="{47B02068-06C6-4118-A9E1-4A8ED8F48646}" type="presParOf" srcId="{BC726095-662E-4861-8A41-BD16C3FB9025}" destId="{B6D3F42A-6116-464C-96E7-D1CCE02C4E81}" srcOrd="1" destOrd="0" presId="urn:microsoft.com/office/officeart/2005/8/layout/cycle2"/>
    <dgm:cxn modelId="{066FFD07-08F0-48B1-84D0-D453BCE2EEF3}" type="presParOf" srcId="{B6D3F42A-6116-464C-96E7-D1CCE02C4E81}" destId="{CC5F5FE2-4E64-483E-BA78-A4EB689B60AF}" srcOrd="0" destOrd="0" presId="urn:microsoft.com/office/officeart/2005/8/layout/cycle2"/>
    <dgm:cxn modelId="{F8E4C88C-A642-4253-8FD9-3F4F612F887D}" type="presParOf" srcId="{BC726095-662E-4861-8A41-BD16C3FB9025}" destId="{757DFE8D-0D1B-403B-885C-597853322FA0}" srcOrd="2" destOrd="0" presId="urn:microsoft.com/office/officeart/2005/8/layout/cycle2"/>
    <dgm:cxn modelId="{208D49A6-510B-4BB7-8967-6FEABD323A27}" type="presParOf" srcId="{BC726095-662E-4861-8A41-BD16C3FB9025}" destId="{AB5D3A36-41ED-4ADB-8CCC-1E26462C9A35}" srcOrd="3" destOrd="0" presId="urn:microsoft.com/office/officeart/2005/8/layout/cycle2"/>
    <dgm:cxn modelId="{CE3C6FBF-D615-4387-8A2C-C8F4A42F72B2}" type="presParOf" srcId="{AB5D3A36-41ED-4ADB-8CCC-1E26462C9A35}" destId="{F68DF1D6-8FFE-4963-B025-F2BCE5126084}" srcOrd="0" destOrd="0" presId="urn:microsoft.com/office/officeart/2005/8/layout/cycle2"/>
    <dgm:cxn modelId="{616ADAD9-1C75-4E5A-9F05-F2CD215D2774}" type="presParOf" srcId="{BC726095-662E-4861-8A41-BD16C3FB9025}" destId="{431278A9-084B-43C0-9C45-88347BCE2F9D}" srcOrd="4" destOrd="0" presId="urn:microsoft.com/office/officeart/2005/8/layout/cycle2"/>
    <dgm:cxn modelId="{B937D37A-6E76-4520-9DE4-78088FF940B4}" type="presParOf" srcId="{BC726095-662E-4861-8A41-BD16C3FB9025}" destId="{2EF631FE-955E-4757-A305-5ACA27390E60}" srcOrd="5" destOrd="0" presId="urn:microsoft.com/office/officeart/2005/8/layout/cycle2"/>
    <dgm:cxn modelId="{AADA2A32-14E2-4F47-BD6D-9E152B13FB6F}" type="presParOf" srcId="{2EF631FE-955E-4757-A305-5ACA27390E60}" destId="{C86F434D-2926-49A2-82AC-3D86C00EDC75}" srcOrd="0" destOrd="0" presId="urn:microsoft.com/office/officeart/2005/8/layout/cycle2"/>
    <dgm:cxn modelId="{17B7D87A-E816-4EF5-97AB-F884EC81B741}" type="presParOf" srcId="{BC726095-662E-4861-8A41-BD16C3FB9025}" destId="{47229C50-F2E4-4224-9E02-E171776316DB}" srcOrd="6" destOrd="0" presId="urn:microsoft.com/office/officeart/2005/8/layout/cycle2"/>
    <dgm:cxn modelId="{4C9B2A9E-BE60-4C8D-B89F-800BFDA44D4C}" type="presParOf" srcId="{BC726095-662E-4861-8A41-BD16C3FB9025}" destId="{1F178995-7C93-436C-82FD-1F7391391BA4}" srcOrd="7" destOrd="0" presId="urn:microsoft.com/office/officeart/2005/8/layout/cycle2"/>
    <dgm:cxn modelId="{E1E23287-0E83-4429-8879-501DAFB2BFE6}" type="presParOf" srcId="{1F178995-7C93-436C-82FD-1F7391391BA4}" destId="{557A3557-86BA-4DAE-BC74-FF855315A63D}" srcOrd="0" destOrd="0" presId="urn:microsoft.com/office/officeart/2005/8/layout/cycle2"/>
    <dgm:cxn modelId="{95012857-D386-4B65-A710-E5BD46EE4219}" type="presParOf" srcId="{BC726095-662E-4861-8A41-BD16C3FB9025}" destId="{9B306E5F-1B3B-42D9-B6E9-48F0E956190D}" srcOrd="8" destOrd="0" presId="urn:microsoft.com/office/officeart/2005/8/layout/cycle2"/>
    <dgm:cxn modelId="{9FDE8983-7367-4D31-B462-F1B8858E9BAC}" type="presParOf" srcId="{BC726095-662E-4861-8A41-BD16C3FB9025}" destId="{7C062436-6041-4D39-9218-EED3585F0280}" srcOrd="9" destOrd="0" presId="urn:microsoft.com/office/officeart/2005/8/layout/cycle2"/>
    <dgm:cxn modelId="{82846B57-0341-4685-BDC4-E21E9941F988}" type="presParOf" srcId="{7C062436-6041-4D39-9218-EED3585F0280}" destId="{9A919BE4-3745-4297-862D-89359BA7FA83}" srcOrd="0" destOrd="0" presId="urn:microsoft.com/office/officeart/2005/8/layout/cycle2"/>
    <dgm:cxn modelId="{0EC673FA-25FD-4EE3-8D3D-0BB628703C52}" type="presParOf" srcId="{BC726095-662E-4861-8A41-BD16C3FB9025}" destId="{6A160EEE-7E70-4893-BF5D-0A65104AD840}" srcOrd="10" destOrd="0" presId="urn:microsoft.com/office/officeart/2005/8/layout/cycle2"/>
    <dgm:cxn modelId="{A877CC02-CC52-4C2A-8F14-535845139755}" type="presParOf" srcId="{BC726095-662E-4861-8A41-BD16C3FB9025}" destId="{C4316CB3-EE2E-4D89-8F40-2775418B7469}" srcOrd="11" destOrd="0" presId="urn:microsoft.com/office/officeart/2005/8/layout/cycle2"/>
    <dgm:cxn modelId="{54DCA369-0165-4AEE-AA70-239A33BC20C5}" type="presParOf" srcId="{C4316CB3-EE2E-4D89-8F40-2775418B7469}" destId="{51256BF7-7ABE-4030-A8EB-F9A1648778F2}" srcOrd="0" destOrd="0" presId="urn:microsoft.com/office/officeart/2005/8/layout/cycle2"/>
    <dgm:cxn modelId="{5C78480F-ADED-4A1E-AD27-072560C8FC38}" type="presParOf" srcId="{BC726095-662E-4861-8A41-BD16C3FB9025}" destId="{A395BE6C-15FB-44C4-A198-03CE6025C85D}" srcOrd="12" destOrd="0" presId="urn:microsoft.com/office/officeart/2005/8/layout/cycle2"/>
    <dgm:cxn modelId="{A3D360BB-0BAB-47BA-B6DF-C0026D50FDF8}" type="presParOf" srcId="{BC726095-662E-4861-8A41-BD16C3FB9025}" destId="{51FD02FA-0CF9-44AB-85BC-F2CFB503976A}" srcOrd="13" destOrd="0" presId="urn:microsoft.com/office/officeart/2005/8/layout/cycle2"/>
    <dgm:cxn modelId="{C35216DB-2EAF-4559-A89A-F6723EF04A5B}" type="presParOf" srcId="{51FD02FA-0CF9-44AB-85BC-F2CFB503976A}" destId="{B9ABC0C4-312D-41B4-9A58-16A619C168AE}" srcOrd="0" destOrd="0" presId="urn:microsoft.com/office/officeart/2005/8/layout/cycle2"/>
    <dgm:cxn modelId="{21B0F2DB-DC93-425A-9CB8-638019235509}" type="presParOf" srcId="{BC726095-662E-4861-8A41-BD16C3FB9025}" destId="{E1B75480-191A-4F51-BE5F-5DB8BA237847}" srcOrd="14" destOrd="0" presId="urn:microsoft.com/office/officeart/2005/8/layout/cycle2"/>
    <dgm:cxn modelId="{F3D57D13-5493-46BB-BF9A-482FE2AF163E}" type="presParOf" srcId="{BC726095-662E-4861-8A41-BD16C3FB9025}" destId="{55915502-9286-4301-983B-662BDCF2BF21}" srcOrd="15" destOrd="0" presId="urn:microsoft.com/office/officeart/2005/8/layout/cycle2"/>
    <dgm:cxn modelId="{F79F728A-67E7-480B-B28F-1F3C6220D5C1}" type="presParOf" srcId="{55915502-9286-4301-983B-662BDCF2BF21}" destId="{9CCDCE6B-1AAD-49B6-A207-B16EEADF72A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45490-5BB6-4628-9871-B801EB1E9BE2}">
      <dsp:nvSpPr>
        <dsp:cNvPr id="0" name=""/>
        <dsp:cNvSpPr/>
      </dsp:nvSpPr>
      <dsp:spPr>
        <a:xfrm>
          <a:off x="2296889" y="1612813"/>
          <a:ext cx="1238868" cy="123886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>
              <a:latin typeface="華康行楷體W5(P)" pitchFamily="66" charset="-120"/>
              <a:ea typeface="華康行楷體W5(P)" pitchFamily="66" charset="-120"/>
            </a:rPr>
            <a:t>志工服務</a:t>
          </a:r>
          <a:endParaRPr lang="zh-TW" altLang="en-US" sz="2700" kern="1200" dirty="0">
            <a:latin typeface="華康行楷體W5(P)" pitchFamily="66" charset="-120"/>
            <a:ea typeface="華康行楷體W5(P)" pitchFamily="66" charset="-120"/>
          </a:endParaRPr>
        </a:p>
      </dsp:txBody>
      <dsp:txXfrm>
        <a:off x="2478317" y="1794241"/>
        <a:ext cx="876012" cy="876012"/>
      </dsp:txXfrm>
    </dsp:sp>
    <dsp:sp modelId="{FDA44F48-F42E-44C6-BBE8-DF3D2058C4CD}">
      <dsp:nvSpPr>
        <dsp:cNvPr id="0" name=""/>
        <dsp:cNvSpPr/>
      </dsp:nvSpPr>
      <dsp:spPr>
        <a:xfrm rot="16200000">
          <a:off x="2730421" y="1407795"/>
          <a:ext cx="371804" cy="38232"/>
        </a:xfrm>
        <a:custGeom>
          <a:avLst/>
          <a:gdLst/>
          <a:ahLst/>
          <a:cxnLst/>
          <a:rect l="0" t="0" r="0" b="0"/>
          <a:pathLst>
            <a:path>
              <a:moveTo>
                <a:pt x="0" y="19116"/>
              </a:moveTo>
              <a:lnTo>
                <a:pt x="371804" y="191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907028" y="1417616"/>
        <a:ext cx="18590" cy="18590"/>
      </dsp:txXfrm>
    </dsp:sp>
    <dsp:sp modelId="{F0BA6C44-E22F-4DDA-AE5F-11FB0680E557}">
      <dsp:nvSpPr>
        <dsp:cNvPr id="0" name=""/>
        <dsp:cNvSpPr/>
      </dsp:nvSpPr>
      <dsp:spPr>
        <a:xfrm>
          <a:off x="2296889" y="2141"/>
          <a:ext cx="1238868" cy="123886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華康行楷體W5(P)" pitchFamily="66" charset="-120"/>
              <a:ea typeface="華康行楷體W5(P)" pitchFamily="66" charset="-120"/>
            </a:rPr>
            <a:t>政府</a:t>
          </a:r>
          <a:endParaRPr lang="zh-TW" altLang="en-US" sz="2800" kern="1200" dirty="0">
            <a:latin typeface="華康行楷體W5(P)" pitchFamily="66" charset="-120"/>
            <a:ea typeface="華康行楷體W5(P)" pitchFamily="66" charset="-120"/>
          </a:endParaRPr>
        </a:p>
      </dsp:txBody>
      <dsp:txXfrm>
        <a:off x="2478317" y="183569"/>
        <a:ext cx="876012" cy="876012"/>
      </dsp:txXfrm>
    </dsp:sp>
    <dsp:sp modelId="{3FEFF5F1-D507-4038-AF83-5544C2120D9F}">
      <dsp:nvSpPr>
        <dsp:cNvPr id="0" name=""/>
        <dsp:cNvSpPr/>
      </dsp:nvSpPr>
      <dsp:spPr>
        <a:xfrm>
          <a:off x="3535758" y="2213131"/>
          <a:ext cx="371804" cy="38232"/>
        </a:xfrm>
        <a:custGeom>
          <a:avLst/>
          <a:gdLst/>
          <a:ahLst/>
          <a:cxnLst/>
          <a:rect l="0" t="0" r="0" b="0"/>
          <a:pathLst>
            <a:path>
              <a:moveTo>
                <a:pt x="0" y="19116"/>
              </a:moveTo>
              <a:lnTo>
                <a:pt x="371804" y="191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3712365" y="2222952"/>
        <a:ext cx="18590" cy="18590"/>
      </dsp:txXfrm>
    </dsp:sp>
    <dsp:sp modelId="{A6350971-0FD6-49A9-A0AF-9F63293F7E0E}">
      <dsp:nvSpPr>
        <dsp:cNvPr id="0" name=""/>
        <dsp:cNvSpPr/>
      </dsp:nvSpPr>
      <dsp:spPr>
        <a:xfrm>
          <a:off x="3907562" y="1612813"/>
          <a:ext cx="1238868" cy="1238868"/>
        </a:xfrm>
        <a:prstGeom prst="ellipse">
          <a:avLst/>
        </a:prstGeom>
        <a:gradFill rotWithShape="0">
          <a:gsLst>
            <a:gs pos="0">
              <a:schemeClr val="accent2">
                <a:hueOff val="-4211785"/>
                <a:satOff val="7099"/>
                <a:lumOff val="-8693"/>
                <a:alphaOff val="0"/>
                <a:shade val="63000"/>
                <a:satMod val="165000"/>
              </a:schemeClr>
            </a:gs>
            <a:gs pos="30000">
              <a:schemeClr val="accent2">
                <a:hueOff val="-4211785"/>
                <a:satOff val="7099"/>
                <a:lumOff val="-8693"/>
                <a:alphaOff val="0"/>
                <a:shade val="58000"/>
                <a:satMod val="165000"/>
              </a:schemeClr>
            </a:gs>
            <a:gs pos="75000">
              <a:schemeClr val="accent2">
                <a:hueOff val="-4211785"/>
                <a:satOff val="7099"/>
                <a:lumOff val="-8693"/>
                <a:alphaOff val="0"/>
                <a:shade val="30000"/>
                <a:satMod val="175000"/>
              </a:schemeClr>
            </a:gs>
            <a:gs pos="100000">
              <a:schemeClr val="accent2">
                <a:hueOff val="-4211785"/>
                <a:satOff val="7099"/>
                <a:lumOff val="-8693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華康行楷體W5(P)" pitchFamily="66" charset="-120"/>
              <a:ea typeface="華康行楷體W5(P)" pitchFamily="66" charset="-120"/>
            </a:rPr>
            <a:t>企業</a:t>
          </a:r>
          <a:endParaRPr lang="zh-TW" altLang="en-US" sz="2800" kern="1200" dirty="0">
            <a:latin typeface="華康行楷體W5(P)" pitchFamily="66" charset="-120"/>
            <a:ea typeface="華康行楷體W5(P)" pitchFamily="66" charset="-120"/>
          </a:endParaRPr>
        </a:p>
      </dsp:txBody>
      <dsp:txXfrm>
        <a:off x="4088990" y="1794241"/>
        <a:ext cx="876012" cy="876012"/>
      </dsp:txXfrm>
    </dsp:sp>
    <dsp:sp modelId="{AD6C4922-9453-47BD-932C-0131454BEAA2}">
      <dsp:nvSpPr>
        <dsp:cNvPr id="0" name=""/>
        <dsp:cNvSpPr/>
      </dsp:nvSpPr>
      <dsp:spPr>
        <a:xfrm rot="5400000">
          <a:off x="2730421" y="3018467"/>
          <a:ext cx="371804" cy="38232"/>
        </a:xfrm>
        <a:custGeom>
          <a:avLst/>
          <a:gdLst/>
          <a:ahLst/>
          <a:cxnLst/>
          <a:rect l="0" t="0" r="0" b="0"/>
          <a:pathLst>
            <a:path>
              <a:moveTo>
                <a:pt x="0" y="19116"/>
              </a:moveTo>
              <a:lnTo>
                <a:pt x="371804" y="191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907028" y="3028289"/>
        <a:ext cx="18590" cy="18590"/>
      </dsp:txXfrm>
    </dsp:sp>
    <dsp:sp modelId="{16B7ADBE-ADD9-47AD-9D62-92D88AE685E6}">
      <dsp:nvSpPr>
        <dsp:cNvPr id="0" name=""/>
        <dsp:cNvSpPr/>
      </dsp:nvSpPr>
      <dsp:spPr>
        <a:xfrm>
          <a:off x="2296889" y="3223486"/>
          <a:ext cx="1238868" cy="1238868"/>
        </a:xfrm>
        <a:prstGeom prst="ellipse">
          <a:avLst/>
        </a:prstGeom>
        <a:gradFill rotWithShape="0">
          <a:gsLst>
            <a:gs pos="0">
              <a:schemeClr val="accent2">
                <a:hueOff val="-8423570"/>
                <a:satOff val="14198"/>
                <a:lumOff val="-17386"/>
                <a:alphaOff val="0"/>
                <a:shade val="63000"/>
                <a:satMod val="165000"/>
              </a:schemeClr>
            </a:gs>
            <a:gs pos="30000">
              <a:schemeClr val="accent2">
                <a:hueOff val="-8423570"/>
                <a:satOff val="14198"/>
                <a:lumOff val="-17386"/>
                <a:alphaOff val="0"/>
                <a:shade val="58000"/>
                <a:satMod val="165000"/>
              </a:schemeClr>
            </a:gs>
            <a:gs pos="75000">
              <a:schemeClr val="accent2">
                <a:hueOff val="-8423570"/>
                <a:satOff val="14198"/>
                <a:lumOff val="-17386"/>
                <a:alphaOff val="0"/>
                <a:shade val="30000"/>
                <a:satMod val="175000"/>
              </a:schemeClr>
            </a:gs>
            <a:gs pos="100000">
              <a:schemeClr val="accent2">
                <a:hueOff val="-8423570"/>
                <a:satOff val="14198"/>
                <a:lumOff val="-17386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latin typeface="華康行楷體W5(P)" pitchFamily="66" charset="-120"/>
              <a:ea typeface="華康行楷體W5(P)" pitchFamily="66" charset="-120"/>
            </a:rPr>
            <a:t>非正式部門</a:t>
          </a:r>
          <a:endParaRPr lang="zh-TW" altLang="en-US" sz="2200" kern="1200" dirty="0">
            <a:latin typeface="華康行楷體W5(P)" pitchFamily="66" charset="-120"/>
            <a:ea typeface="華康行楷體W5(P)" pitchFamily="66" charset="-120"/>
          </a:endParaRPr>
        </a:p>
      </dsp:txBody>
      <dsp:txXfrm>
        <a:off x="2478317" y="3404914"/>
        <a:ext cx="876012" cy="876012"/>
      </dsp:txXfrm>
    </dsp:sp>
    <dsp:sp modelId="{2AD19084-DD04-4737-A8AB-B73F3D1B244E}">
      <dsp:nvSpPr>
        <dsp:cNvPr id="0" name=""/>
        <dsp:cNvSpPr/>
      </dsp:nvSpPr>
      <dsp:spPr>
        <a:xfrm rot="10800000">
          <a:off x="1925085" y="2213131"/>
          <a:ext cx="371804" cy="38232"/>
        </a:xfrm>
        <a:custGeom>
          <a:avLst/>
          <a:gdLst/>
          <a:ahLst/>
          <a:cxnLst/>
          <a:rect l="0" t="0" r="0" b="0"/>
          <a:pathLst>
            <a:path>
              <a:moveTo>
                <a:pt x="0" y="19116"/>
              </a:moveTo>
              <a:lnTo>
                <a:pt x="371804" y="191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10800000">
        <a:off x="2101692" y="2222952"/>
        <a:ext cx="18590" cy="18590"/>
      </dsp:txXfrm>
    </dsp:sp>
    <dsp:sp modelId="{D76461F0-1617-4D97-A2FE-DF1ADFA937B3}">
      <dsp:nvSpPr>
        <dsp:cNvPr id="0" name=""/>
        <dsp:cNvSpPr/>
      </dsp:nvSpPr>
      <dsp:spPr>
        <a:xfrm>
          <a:off x="686217" y="1612813"/>
          <a:ext cx="1238868" cy="1238868"/>
        </a:xfrm>
        <a:prstGeom prst="ellipse">
          <a:avLst/>
        </a:prstGeom>
        <a:gradFill rotWithShape="0">
          <a:gsLst>
            <a:gs pos="0">
              <a:schemeClr val="accent2">
                <a:hueOff val="-12635355"/>
                <a:satOff val="21297"/>
                <a:lumOff val="-26079"/>
                <a:alphaOff val="0"/>
                <a:shade val="63000"/>
                <a:satMod val="165000"/>
              </a:schemeClr>
            </a:gs>
            <a:gs pos="30000">
              <a:schemeClr val="accent2">
                <a:hueOff val="-12635355"/>
                <a:satOff val="21297"/>
                <a:lumOff val="-26079"/>
                <a:alphaOff val="0"/>
                <a:shade val="58000"/>
                <a:satMod val="165000"/>
              </a:schemeClr>
            </a:gs>
            <a:gs pos="75000">
              <a:schemeClr val="accent2">
                <a:hueOff val="-12635355"/>
                <a:satOff val="21297"/>
                <a:lumOff val="-26079"/>
                <a:alphaOff val="0"/>
                <a:shade val="30000"/>
                <a:satMod val="175000"/>
              </a:schemeClr>
            </a:gs>
            <a:gs pos="100000">
              <a:schemeClr val="accent2">
                <a:hueOff val="-12635355"/>
                <a:satOff val="21297"/>
                <a:lumOff val="-26079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latin typeface="華康行楷體W5(P)" pitchFamily="66" charset="-120"/>
              <a:ea typeface="華康行楷體W5(P)" pitchFamily="66" charset="-120"/>
            </a:rPr>
            <a:t>志願</a:t>
          </a:r>
          <a:endParaRPr lang="en-US" altLang="zh-TW" sz="2200" kern="1200" dirty="0" smtClean="0">
            <a:latin typeface="華康行楷體W5(P)" pitchFamily="66" charset="-120"/>
            <a:ea typeface="華康行楷體W5(P)" pitchFamily="66" charset="-12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latin typeface="華康行楷體W5(P)" pitchFamily="66" charset="-120"/>
              <a:ea typeface="華康行楷體W5(P)" pitchFamily="66" charset="-120"/>
            </a:rPr>
            <a:t>部門</a:t>
          </a:r>
          <a:endParaRPr lang="zh-TW" altLang="en-US" sz="2200" kern="1200" dirty="0">
            <a:latin typeface="華康行楷體W5(P)" pitchFamily="66" charset="-120"/>
            <a:ea typeface="華康行楷體W5(P)" pitchFamily="66" charset="-120"/>
          </a:endParaRPr>
        </a:p>
      </dsp:txBody>
      <dsp:txXfrm>
        <a:off x="867645" y="1794241"/>
        <a:ext cx="876012" cy="876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F444D-F28F-479A-B6A8-8D45A66FD3B4}">
      <dsp:nvSpPr>
        <dsp:cNvPr id="0" name=""/>
        <dsp:cNvSpPr/>
      </dsp:nvSpPr>
      <dsp:spPr>
        <a:xfrm>
          <a:off x="2736823" y="885"/>
          <a:ext cx="913833" cy="913833"/>
        </a:xfrm>
        <a:prstGeom prst="ellipse">
          <a:avLst/>
        </a:prstGeom>
        <a:solidFill>
          <a:srgbClr val="CED5D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000" b="0" i="0" u="none" strike="noStrike" kern="1200" cap="none" normalizeH="0" baseline="0" dirty="0" smtClean="0">
              <a:ln/>
              <a:solidFill>
                <a:srgbClr val="FF0000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認識</a:t>
          </a:r>
        </a:p>
      </dsp:txBody>
      <dsp:txXfrm>
        <a:off x="2870651" y="134713"/>
        <a:ext cx="646177" cy="646177"/>
      </dsp:txXfrm>
    </dsp:sp>
    <dsp:sp modelId="{B6D3F42A-6116-464C-96E7-D1CCE02C4E81}">
      <dsp:nvSpPr>
        <dsp:cNvPr id="0" name=""/>
        <dsp:cNvSpPr/>
      </dsp:nvSpPr>
      <dsp:spPr>
        <a:xfrm rot="1350000">
          <a:off x="3699899" y="563626"/>
          <a:ext cx="243236" cy="308418"/>
        </a:xfrm>
        <a:prstGeom prst="rightArrow">
          <a:avLst>
            <a:gd name="adj1" fmla="val 60000"/>
            <a:gd name="adj2" fmla="val 50000"/>
          </a:avLst>
        </a:prstGeom>
        <a:solidFill>
          <a:srgbClr val="CED5DD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sp:txBody>
      <dsp:txXfrm>
        <a:off x="3702676" y="611348"/>
        <a:ext cx="170265" cy="185050"/>
      </dsp:txXfrm>
    </dsp:sp>
    <dsp:sp modelId="{757DFE8D-0D1B-403B-885C-597853322FA0}">
      <dsp:nvSpPr>
        <dsp:cNvPr id="0" name=""/>
        <dsp:cNvSpPr/>
      </dsp:nvSpPr>
      <dsp:spPr>
        <a:xfrm>
          <a:off x="4005097" y="526222"/>
          <a:ext cx="913833" cy="913833"/>
        </a:xfrm>
        <a:prstGeom prst="ellipse">
          <a:avLst/>
        </a:prstGeom>
        <a:solidFill>
          <a:srgbClr val="CED5DD">
            <a:hueOff val="-1817149"/>
            <a:satOff val="11704"/>
            <a:lumOff val="-6779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300" b="0" i="0" u="none" strike="noStrike" kern="1200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發掘</a:t>
          </a:r>
        </a:p>
      </dsp:txBody>
      <dsp:txXfrm>
        <a:off x="4138925" y="660050"/>
        <a:ext cx="646177" cy="646177"/>
      </dsp:txXfrm>
    </dsp:sp>
    <dsp:sp modelId="{AB5D3A36-41ED-4ADB-8CCC-1E26462C9A35}">
      <dsp:nvSpPr>
        <dsp:cNvPr id="0" name=""/>
        <dsp:cNvSpPr/>
      </dsp:nvSpPr>
      <dsp:spPr>
        <a:xfrm rot="4050000">
          <a:off x="4600430" y="1456706"/>
          <a:ext cx="243236" cy="308418"/>
        </a:xfrm>
        <a:prstGeom prst="rightArrow">
          <a:avLst>
            <a:gd name="adj1" fmla="val 60000"/>
            <a:gd name="adj2" fmla="val 50000"/>
          </a:avLst>
        </a:prstGeom>
        <a:solidFill>
          <a:srgbClr val="CED5DD">
            <a:hueOff val="-1817149"/>
            <a:satOff val="11704"/>
            <a:lumOff val="-6779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sp:txBody>
      <dsp:txXfrm>
        <a:off x="4622953" y="1484682"/>
        <a:ext cx="170265" cy="185050"/>
      </dsp:txXfrm>
    </dsp:sp>
    <dsp:sp modelId="{431278A9-084B-43C0-9C45-88347BCE2F9D}">
      <dsp:nvSpPr>
        <dsp:cNvPr id="0" name=""/>
        <dsp:cNvSpPr/>
      </dsp:nvSpPr>
      <dsp:spPr>
        <a:xfrm>
          <a:off x="4530434" y="1794496"/>
          <a:ext cx="913833" cy="913833"/>
        </a:xfrm>
        <a:prstGeom prst="ellipse">
          <a:avLst/>
        </a:prstGeom>
        <a:solidFill>
          <a:srgbClr val="CED5DD">
            <a:hueOff val="-3634299"/>
            <a:satOff val="23408"/>
            <a:lumOff val="-13557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300" b="0" i="0" u="none" strike="noStrike" kern="1200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培養</a:t>
          </a:r>
        </a:p>
      </dsp:txBody>
      <dsp:txXfrm>
        <a:off x="4664262" y="1928324"/>
        <a:ext cx="646177" cy="646177"/>
      </dsp:txXfrm>
    </dsp:sp>
    <dsp:sp modelId="{2EF631FE-955E-4757-A305-5ACA27390E60}">
      <dsp:nvSpPr>
        <dsp:cNvPr id="0" name=""/>
        <dsp:cNvSpPr/>
      </dsp:nvSpPr>
      <dsp:spPr>
        <a:xfrm rot="6750000">
          <a:off x="4605698" y="2724981"/>
          <a:ext cx="243236" cy="308418"/>
        </a:xfrm>
        <a:prstGeom prst="rightArrow">
          <a:avLst>
            <a:gd name="adj1" fmla="val 60000"/>
            <a:gd name="adj2" fmla="val 50000"/>
          </a:avLst>
        </a:prstGeom>
        <a:solidFill>
          <a:srgbClr val="CED5DD">
            <a:hueOff val="-3634299"/>
            <a:satOff val="23408"/>
            <a:lumOff val="-13557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sp:txBody>
      <dsp:txXfrm rot="10800000">
        <a:off x="4656146" y="2752957"/>
        <a:ext cx="170265" cy="185050"/>
      </dsp:txXfrm>
    </dsp:sp>
    <dsp:sp modelId="{47229C50-F2E4-4224-9E02-E171776316DB}">
      <dsp:nvSpPr>
        <dsp:cNvPr id="0" name=""/>
        <dsp:cNvSpPr/>
      </dsp:nvSpPr>
      <dsp:spPr>
        <a:xfrm>
          <a:off x="4005097" y="3062771"/>
          <a:ext cx="913833" cy="913833"/>
        </a:xfrm>
        <a:prstGeom prst="ellipse">
          <a:avLst/>
        </a:prstGeom>
        <a:solidFill>
          <a:srgbClr val="CED5DD">
            <a:hueOff val="-5451448"/>
            <a:satOff val="35112"/>
            <a:lumOff val="-20336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300" b="0" i="0" u="none" strike="noStrike" kern="1200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結合</a:t>
          </a:r>
        </a:p>
      </dsp:txBody>
      <dsp:txXfrm>
        <a:off x="4138925" y="3196599"/>
        <a:ext cx="646177" cy="646177"/>
      </dsp:txXfrm>
    </dsp:sp>
    <dsp:sp modelId="{1F178995-7C93-436C-82FD-1F7391391BA4}">
      <dsp:nvSpPr>
        <dsp:cNvPr id="0" name=""/>
        <dsp:cNvSpPr/>
      </dsp:nvSpPr>
      <dsp:spPr>
        <a:xfrm rot="9450000">
          <a:off x="3712619" y="3625512"/>
          <a:ext cx="243236" cy="308418"/>
        </a:xfrm>
        <a:prstGeom prst="rightArrow">
          <a:avLst>
            <a:gd name="adj1" fmla="val 60000"/>
            <a:gd name="adj2" fmla="val 50000"/>
          </a:avLst>
        </a:prstGeom>
        <a:solidFill>
          <a:srgbClr val="CED5DD">
            <a:hueOff val="-5451448"/>
            <a:satOff val="35112"/>
            <a:lumOff val="-20336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>
            <a:solidFill>
              <a:srgbClr val="FFFFFF"/>
            </a:solidFill>
            <a:latin typeface="Verdana"/>
            <a:ea typeface="新細明體"/>
            <a:cs typeface="+mn-cs"/>
          </a:endParaRPr>
        </a:p>
      </dsp:txBody>
      <dsp:txXfrm rot="10800000">
        <a:off x="3782813" y="3673234"/>
        <a:ext cx="170265" cy="185050"/>
      </dsp:txXfrm>
    </dsp:sp>
    <dsp:sp modelId="{9B306E5F-1B3B-42D9-B6E9-48F0E956190D}">
      <dsp:nvSpPr>
        <dsp:cNvPr id="0" name=""/>
        <dsp:cNvSpPr/>
      </dsp:nvSpPr>
      <dsp:spPr>
        <a:xfrm>
          <a:off x="2736823" y="3588107"/>
          <a:ext cx="913833" cy="913833"/>
        </a:xfrm>
        <a:prstGeom prst="ellipse">
          <a:avLst/>
        </a:prstGeom>
        <a:solidFill>
          <a:srgbClr val="CED5DD">
            <a:hueOff val="-7268598"/>
            <a:satOff val="46815"/>
            <a:lumOff val="-27115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300" b="0" i="0" u="none" strike="noStrike" kern="1200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運用</a:t>
          </a:r>
        </a:p>
      </dsp:txBody>
      <dsp:txXfrm>
        <a:off x="2870651" y="3721935"/>
        <a:ext cx="646177" cy="646177"/>
      </dsp:txXfrm>
    </dsp:sp>
    <dsp:sp modelId="{7C062436-6041-4D39-9218-EED3585F0280}">
      <dsp:nvSpPr>
        <dsp:cNvPr id="0" name=""/>
        <dsp:cNvSpPr/>
      </dsp:nvSpPr>
      <dsp:spPr>
        <a:xfrm rot="12150000">
          <a:off x="2444344" y="3630781"/>
          <a:ext cx="243236" cy="308418"/>
        </a:xfrm>
        <a:prstGeom prst="rightArrow">
          <a:avLst>
            <a:gd name="adj1" fmla="val 60000"/>
            <a:gd name="adj2" fmla="val 50000"/>
          </a:avLst>
        </a:prstGeom>
        <a:solidFill>
          <a:srgbClr val="CED5DD">
            <a:hueOff val="-7268598"/>
            <a:satOff val="46815"/>
            <a:lumOff val="-27115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sp:txBody>
      <dsp:txXfrm rot="10800000">
        <a:off x="2514538" y="3706427"/>
        <a:ext cx="170265" cy="185050"/>
      </dsp:txXfrm>
    </dsp:sp>
    <dsp:sp modelId="{6A160EEE-7E70-4893-BF5D-0A65104AD840}">
      <dsp:nvSpPr>
        <dsp:cNvPr id="0" name=""/>
        <dsp:cNvSpPr/>
      </dsp:nvSpPr>
      <dsp:spPr>
        <a:xfrm>
          <a:off x="1468548" y="3062771"/>
          <a:ext cx="913833" cy="913833"/>
        </a:xfrm>
        <a:prstGeom prst="ellipse">
          <a:avLst/>
        </a:prstGeom>
        <a:solidFill>
          <a:srgbClr val="CED5DD">
            <a:hueOff val="-9085747"/>
            <a:satOff val="58519"/>
            <a:lumOff val="-33894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300" b="0" i="0" u="none" strike="noStrike" kern="1200" cap="none" normalizeH="0" baseline="0" dirty="0" smtClean="0">
              <a:ln/>
              <a:solidFill>
                <a:srgbClr val="0000FF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維護</a:t>
          </a:r>
        </a:p>
      </dsp:txBody>
      <dsp:txXfrm>
        <a:off x="1602376" y="3196599"/>
        <a:ext cx="646177" cy="646177"/>
      </dsp:txXfrm>
    </dsp:sp>
    <dsp:sp modelId="{C4316CB3-EE2E-4D89-8F40-2775418B7469}">
      <dsp:nvSpPr>
        <dsp:cNvPr id="0" name=""/>
        <dsp:cNvSpPr/>
      </dsp:nvSpPr>
      <dsp:spPr>
        <a:xfrm rot="14850000">
          <a:off x="1543813" y="2737701"/>
          <a:ext cx="243236" cy="308418"/>
        </a:xfrm>
        <a:prstGeom prst="rightArrow">
          <a:avLst>
            <a:gd name="adj1" fmla="val 60000"/>
            <a:gd name="adj2" fmla="val 50000"/>
          </a:avLst>
        </a:prstGeom>
        <a:solidFill>
          <a:srgbClr val="CED5DD">
            <a:hueOff val="-9085747"/>
            <a:satOff val="58519"/>
            <a:lumOff val="-33894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>
            <a:solidFill>
              <a:srgbClr val="FFFFFF"/>
            </a:solidFill>
            <a:latin typeface="Verdana"/>
            <a:ea typeface="新細明體"/>
            <a:cs typeface="+mn-cs"/>
          </a:endParaRPr>
        </a:p>
      </dsp:txBody>
      <dsp:txXfrm rot="10800000">
        <a:off x="1594261" y="2833093"/>
        <a:ext cx="170265" cy="185050"/>
      </dsp:txXfrm>
    </dsp:sp>
    <dsp:sp modelId="{A395BE6C-15FB-44C4-A198-03CE6025C85D}">
      <dsp:nvSpPr>
        <dsp:cNvPr id="0" name=""/>
        <dsp:cNvSpPr/>
      </dsp:nvSpPr>
      <dsp:spPr>
        <a:xfrm>
          <a:off x="943212" y="1794496"/>
          <a:ext cx="913833" cy="913833"/>
        </a:xfrm>
        <a:prstGeom prst="ellipse">
          <a:avLst/>
        </a:prstGeom>
        <a:solidFill>
          <a:srgbClr val="CED5DD">
            <a:hueOff val="-10902896"/>
            <a:satOff val="70223"/>
            <a:lumOff val="-40672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300" b="0" i="0" u="none" strike="noStrike" kern="1200" cap="none" normalizeH="0" baseline="0" dirty="0" smtClean="0">
              <a:ln/>
              <a:solidFill>
                <a:schemeClr val="bg1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評估</a:t>
          </a:r>
        </a:p>
      </dsp:txBody>
      <dsp:txXfrm>
        <a:off x="1077040" y="1928324"/>
        <a:ext cx="646177" cy="646177"/>
      </dsp:txXfrm>
    </dsp:sp>
    <dsp:sp modelId="{51FD02FA-0CF9-44AB-85BC-F2CFB503976A}">
      <dsp:nvSpPr>
        <dsp:cNvPr id="0" name=""/>
        <dsp:cNvSpPr/>
      </dsp:nvSpPr>
      <dsp:spPr>
        <a:xfrm rot="17550000">
          <a:off x="1538544" y="1469426"/>
          <a:ext cx="243236" cy="308418"/>
        </a:xfrm>
        <a:prstGeom prst="rightArrow">
          <a:avLst>
            <a:gd name="adj1" fmla="val 60000"/>
            <a:gd name="adj2" fmla="val 50000"/>
          </a:avLst>
        </a:prstGeom>
        <a:solidFill>
          <a:srgbClr val="CED5DD">
            <a:hueOff val="-10902896"/>
            <a:satOff val="70223"/>
            <a:lumOff val="-40672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kern="1200">
            <a:solidFill>
              <a:srgbClr val="FFFFFF"/>
            </a:solidFill>
            <a:latin typeface="華康行楷體W5(P)" pitchFamily="66" charset="-120"/>
            <a:ea typeface="華康行楷體W5(P)" pitchFamily="66" charset="-120"/>
            <a:cs typeface="+mn-cs"/>
          </a:endParaRPr>
        </a:p>
      </dsp:txBody>
      <dsp:txXfrm>
        <a:off x="1561067" y="1564818"/>
        <a:ext cx="170265" cy="185050"/>
      </dsp:txXfrm>
    </dsp:sp>
    <dsp:sp modelId="{E1B75480-191A-4F51-BE5F-5DB8BA237847}">
      <dsp:nvSpPr>
        <dsp:cNvPr id="0" name=""/>
        <dsp:cNvSpPr/>
      </dsp:nvSpPr>
      <dsp:spPr>
        <a:xfrm>
          <a:off x="1468548" y="526222"/>
          <a:ext cx="913833" cy="913833"/>
        </a:xfrm>
        <a:prstGeom prst="ellipse">
          <a:avLst/>
        </a:prstGeom>
        <a:solidFill>
          <a:srgbClr val="CED5DD">
            <a:hueOff val="-12720046"/>
            <a:satOff val="81927"/>
            <a:lumOff val="-47451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1600" b="0" i="0" u="none" strike="noStrike" kern="1200" cap="none" normalizeH="0" baseline="0" dirty="0" smtClean="0">
              <a:ln/>
              <a:solidFill>
                <a:schemeClr val="bg1"/>
              </a:solidFill>
              <a:effectLst/>
              <a:latin typeface="華康行楷體W5(P)" pitchFamily="66" charset="-120"/>
              <a:ea typeface="華康行楷體W5(P)" pitchFamily="66" charset="-120"/>
              <a:cs typeface="+mn-cs"/>
            </a:rPr>
            <a:t>弘揚</a:t>
          </a:r>
        </a:p>
      </dsp:txBody>
      <dsp:txXfrm>
        <a:off x="1602376" y="660050"/>
        <a:ext cx="646177" cy="646177"/>
      </dsp:txXfrm>
    </dsp:sp>
    <dsp:sp modelId="{55915502-9286-4301-983B-662BDCF2BF21}">
      <dsp:nvSpPr>
        <dsp:cNvPr id="0" name=""/>
        <dsp:cNvSpPr/>
      </dsp:nvSpPr>
      <dsp:spPr>
        <a:xfrm rot="20250000">
          <a:off x="2431624" y="568895"/>
          <a:ext cx="243236" cy="308418"/>
        </a:xfrm>
        <a:prstGeom prst="rightArrow">
          <a:avLst>
            <a:gd name="adj1" fmla="val 60000"/>
            <a:gd name="adj2" fmla="val 50000"/>
          </a:avLst>
        </a:prstGeom>
        <a:solidFill>
          <a:srgbClr val="CED5DD">
            <a:hueOff val="-12720046"/>
            <a:satOff val="81927"/>
            <a:lumOff val="-47451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>
            <a:solidFill>
              <a:srgbClr val="FFFFFF"/>
            </a:solidFill>
            <a:latin typeface="Verdana"/>
            <a:ea typeface="新細明體"/>
            <a:cs typeface="+mn-cs"/>
          </a:endParaRPr>
        </a:p>
      </dsp:txBody>
      <dsp:txXfrm>
        <a:off x="2434401" y="644541"/>
        <a:ext cx="170265" cy="185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B7498-E120-4AE2-969D-D48074865C9D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DBA70-8E73-432D-B168-C158C59F21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500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DE9C6132-903B-47F7-84DA-393736FDEA6E}" type="slidenum">
              <a:rPr lang="en-US" altLang="zh-TW">
                <a:solidFill>
                  <a:prstClr val="black"/>
                </a:solidFill>
              </a:rPr>
              <a:pPr/>
              <a:t>4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F40AB15B-CC9E-44F8-9A2E-ED90FB85A5DB}" type="slidenum">
              <a:rPr lang="en-US" altLang="zh-TW">
                <a:solidFill>
                  <a:prstClr val="black"/>
                </a:solidFill>
              </a:rPr>
              <a:pPr/>
              <a:t>10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D785B0AE-8AC9-4C4C-A9AA-E0AC8C056C00}" type="slidenum">
              <a:rPr lang="en-US" altLang="zh-TW">
                <a:solidFill>
                  <a:srgbClr val="000000"/>
                </a:solidFill>
              </a:rPr>
              <a:pPr/>
              <a:t>11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 algn="ctr">
              <a:defRPr>
                <a:solidFill>
                  <a:srgbClr val="800000"/>
                </a:solidFill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800000"/>
                </a:solidFill>
              </a:defRPr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>
                <a:solidFill>
                  <a:srgbClr val="800000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rgbClr val="800000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>
                <a:solidFill>
                  <a:srgbClr val="800000"/>
                </a:solidFill>
              </a:defRPr>
            </a:lvl1pPr>
          </a:lstStyle>
          <a:p>
            <a:pPr>
              <a:defRPr/>
            </a:pPr>
            <a:fld id="{5B5C7994-D913-450B-9B1C-4CF80AF42D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3408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6CB33-0876-4616-B094-2A930C3D706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29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28338" y="274639"/>
            <a:ext cx="1758462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648558" y="274639"/>
            <a:ext cx="5139103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161A9-75FD-47F2-8432-6DD08AD9EBB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7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772400" cy="12065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219200" y="1600200"/>
            <a:ext cx="3810000" cy="4495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810000" cy="4495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1143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581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4B476-4180-4E18-97E5-87837F757221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222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F8E77-B244-4DDD-BE70-7E821492DF5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8437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5019-744C-4412-96D6-BAF6C8195D09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F552-EE23-48E5-9103-2E4825375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 algn="ctr">
              <a:defRPr>
                <a:solidFill>
                  <a:srgbClr val="000066"/>
                </a:solidFill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0066"/>
                </a:solidFill>
              </a:defRPr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111C3233-4964-4D81-B848-26443C1D9AB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544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9C2BB-838D-40B4-A598-71803FFE112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65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05FA4-7EBE-4846-92A6-6BB1BA8F979A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654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781908" y="1600201"/>
            <a:ext cx="338210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04692" y="1600201"/>
            <a:ext cx="338210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D0857-C665-4711-A57B-9107DACDBA0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70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65619-1255-4EA3-80C5-AF39FF002DB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4133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37D2F-FF01-40C7-943D-DF9E0C68F08A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30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F79C5-938C-461B-96A5-E00EAF7EB9FB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959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504D5-41EB-402C-81AC-BA03C61D850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69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8802A-C2EF-419F-AC7C-F4D8B3271E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3808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406BA-94F3-42B6-96F7-A3644C9F206F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080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BCD6E-BEC2-428D-B475-88CB11FB1BA2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984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60577" y="274639"/>
            <a:ext cx="1726223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781908" y="274639"/>
            <a:ext cx="5037992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CBB4A-E906-4DB1-A77F-7D0E820B1DA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384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81908" y="274638"/>
            <a:ext cx="690489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781908" y="1600201"/>
            <a:ext cx="3382108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04692" y="1600201"/>
            <a:ext cx="3382108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50C07-2231-480C-8E1C-67C7E0AB9B0B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0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648558" y="1600201"/>
            <a:ext cx="34480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37285" y="1600201"/>
            <a:ext cx="34495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30ACB-C4BF-485D-9041-7017CF15B8E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08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93EE0-ADA2-45CF-8319-E1707BEFD432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0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C4E6D-A329-44DC-AA33-1B931070E10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72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E90D7-7D9E-429C-9828-2698729C26C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827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158DA-4154-4ECC-BA09-F6ACFF452682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41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51D9B-341E-4F6F-B12F-C7B8ABFB8A2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89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7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d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48558" y="274638"/>
            <a:ext cx="703824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48558" y="1600201"/>
            <a:ext cx="703824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48558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ja-JP">
              <a:solidFill>
                <a:srgbClr val="000000"/>
              </a:solidFill>
            </a:endParaRP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40066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ja-JP">
              <a:solidFill>
                <a:srgbClr val="000000"/>
              </a:solidFill>
            </a:endParaRP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63558" y="6245225"/>
            <a:ext cx="132324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3EE365-EFA5-42DF-8BC7-FBCC0078B3C4}" type="slidenum">
              <a:rPr kumimoji="1" lang="en-US" altLang="ja-JP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12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6600"/>
        </a:buClr>
        <a:buFont typeface="Arial" charset="0"/>
        <a:buChar char="●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Font typeface="Arial" charset="0"/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00000"/>
        </a:buClr>
        <a:buFont typeface="Arial" charset="0"/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00000"/>
        </a:buClr>
        <a:buFont typeface="Arial" charset="0"/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00000"/>
        </a:buClr>
        <a:buFont typeface="Arial" charset="0"/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00000"/>
        </a:buClr>
        <a:buFont typeface="Arial" charset="0"/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ja-JP">
              <a:solidFill>
                <a:srgbClr val="00000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ja-JP">
              <a:solidFill>
                <a:srgbClr val="000000"/>
              </a:solidFill>
            </a:endParaRPr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3EE365-EFA5-42DF-8BC7-FBCC0078B3C4}" type="slidenum">
              <a:rPr kumimoji="1" lang="en-US" altLang="ja-JP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ja-JP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81908" y="274638"/>
            <a:ext cx="69048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81908" y="1600201"/>
            <a:ext cx="690489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81908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ja-JP">
              <a:solidFill>
                <a:srgbClr val="000000"/>
              </a:solidFill>
            </a:endParaRPr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74123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ja-JP">
              <a:solidFill>
                <a:srgbClr val="000000"/>
              </a:solidFill>
            </a:endParaRP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4974" y="6245225"/>
            <a:ext cx="1721826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138521-CF88-42CF-BCE0-DF8B3C9AC88D}" type="slidenum">
              <a:rPr kumimoji="1" lang="en-US" altLang="ja-JP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24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6699FF"/>
        </a:buClr>
        <a:buFont typeface="Arial" charset="0"/>
        <a:buChar char="◆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6699FF"/>
        </a:buClr>
        <a:buFont typeface="Arial" charset="0"/>
        <a:buChar char="▪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6699FF"/>
        </a:buClr>
        <a:buFont typeface="Arial" charset="0"/>
        <a:buChar char="▪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6699FF"/>
        </a:buClr>
        <a:buFont typeface="Arial" charset="0"/>
        <a:buChar char="▪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6699FF"/>
        </a:buClr>
        <a:buFont typeface="Arial" charset="0"/>
        <a:buChar char="▪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6699FF"/>
        </a:buClr>
        <a:buFont typeface="Arial" charset="0"/>
        <a:buChar char="▪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91680" y="1268760"/>
            <a:ext cx="6889968" cy="988162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b="0" dirty="0" smtClean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社會資源的結合及運用</a:t>
            </a:r>
            <a:endParaRPr lang="zh-TW" altLang="en-US" sz="6000" b="0" dirty="0">
              <a:solidFill>
                <a:srgbClr val="0000FF"/>
              </a:solidFill>
              <a:latin typeface="華康行楷體W5(P)" pitchFamily="66" charset="-120"/>
              <a:ea typeface="華康行楷體W5(P)" pitchFamily="66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39752" y="2564904"/>
            <a:ext cx="6357966" cy="3310088"/>
          </a:xfrm>
        </p:spPr>
        <p:txBody>
          <a:bodyPr>
            <a:normAutofit/>
          </a:bodyPr>
          <a:lstStyle/>
          <a:p>
            <a:endParaRPr lang="en-US" altLang="zh-TW" sz="2400" b="0" dirty="0" smtClean="0">
              <a:solidFill>
                <a:srgbClr val="0000FF"/>
              </a:solidFill>
              <a:latin typeface="華康行楷體W5" pitchFamily="65" charset="-120"/>
              <a:ea typeface="華康行楷體W5" pitchFamily="65" charset="-120"/>
            </a:endParaRPr>
          </a:p>
          <a:p>
            <a:r>
              <a:rPr lang="zh-TW" altLang="en-US" sz="2600" b="0" dirty="0" smtClean="0">
                <a:solidFill>
                  <a:srgbClr val="0000FF"/>
                </a:solidFill>
                <a:latin typeface="華康行楷體W5" pitchFamily="65" charset="-120"/>
                <a:ea typeface="華康行楷體W5" pitchFamily="65" charset="-120"/>
              </a:rPr>
              <a:t>社團</a:t>
            </a:r>
            <a:r>
              <a:rPr lang="zh-TW" altLang="en-US" sz="2600" b="0" dirty="0">
                <a:solidFill>
                  <a:srgbClr val="0000FF"/>
                </a:solidFill>
                <a:latin typeface="華康行楷體W5" pitchFamily="65" charset="-120"/>
                <a:ea typeface="華康行楷體W5" pitchFamily="65" charset="-120"/>
              </a:rPr>
              <a:t>法人嘉義縣志願服務</a:t>
            </a:r>
            <a:r>
              <a:rPr lang="zh-TW" altLang="en-US" sz="2600" b="0" dirty="0" smtClean="0">
                <a:solidFill>
                  <a:srgbClr val="0000FF"/>
                </a:solidFill>
                <a:latin typeface="華康行楷體W5" pitchFamily="65" charset="-120"/>
                <a:ea typeface="華康行楷體W5" pitchFamily="65" charset="-120"/>
              </a:rPr>
              <a:t>協會</a:t>
            </a:r>
            <a:endParaRPr lang="en-US" altLang="zh-TW" sz="2600" b="0" dirty="0" smtClean="0">
              <a:solidFill>
                <a:srgbClr val="0000FF"/>
              </a:solidFill>
              <a:latin typeface="華康行楷體W5" pitchFamily="65" charset="-120"/>
              <a:ea typeface="華康行楷體W5" pitchFamily="65" charset="-120"/>
            </a:endParaRPr>
          </a:p>
          <a:p>
            <a:r>
              <a:rPr lang="zh-TW" altLang="en-US" sz="2600" b="0" dirty="0" smtClean="0">
                <a:solidFill>
                  <a:srgbClr val="0000FF"/>
                </a:solidFill>
                <a:latin typeface="華康行楷體W5" pitchFamily="65" charset="-120"/>
                <a:ea typeface="華康行楷體W5" pitchFamily="65" charset="-120"/>
              </a:rPr>
              <a:t>賴仁乾總幹事</a:t>
            </a:r>
            <a:endParaRPr lang="en-US" altLang="zh-TW" sz="2600" b="0" dirty="0" smtClean="0">
              <a:solidFill>
                <a:srgbClr val="0000FF"/>
              </a:solidFill>
              <a:latin typeface="華康行楷體W5" pitchFamily="65" charset="-120"/>
              <a:ea typeface="華康行楷體W5" pitchFamily="65" charset="-12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</a:pPr>
            <a:r>
              <a:rPr kumimoji="1" lang="en-US" altLang="zh-TW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05-2110368    </a:t>
            </a:r>
            <a:r>
              <a:rPr kumimoji="1" lang="en-US" altLang="zh-TW" sz="2600" b="0" kern="0" dirty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0921-693266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</a:pPr>
            <a:r>
              <a:rPr kumimoji="1" lang="en-US" altLang="zh-TW" sz="2600" b="0" kern="0" dirty="0" err="1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E-mail:ccasa.ccasa@msa.hinet</a:t>
            </a:r>
            <a:endParaRPr kumimoji="1" lang="en-US" altLang="zh-TW" sz="2600" b="0" kern="0" dirty="0">
              <a:solidFill>
                <a:srgbClr val="0000CC"/>
              </a:solidFill>
              <a:latin typeface="華康行楷體W5(P)" pitchFamily="66" charset="-120"/>
              <a:ea typeface="華康行楷體W5(P)" pitchFamily="66" charset="-12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</a:pPr>
            <a:r>
              <a:rPr kumimoji="1" lang="zh-TW" altLang="en-US" sz="2600" b="0" kern="0" dirty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會館</a:t>
            </a:r>
            <a:r>
              <a:rPr kumimoji="1" lang="en-US" altLang="zh-TW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:</a:t>
            </a:r>
            <a:r>
              <a:rPr kumimoji="1" lang="zh-TW" altLang="en-US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嘉義縣竹崎鄉獅埜村</a:t>
            </a:r>
            <a:r>
              <a:rPr kumimoji="1" lang="en-US" altLang="zh-TW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8</a:t>
            </a:r>
            <a:r>
              <a:rPr kumimoji="1" lang="zh-TW" altLang="en-US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鄰許厝</a:t>
            </a:r>
            <a:r>
              <a:rPr kumimoji="1" lang="en-US" altLang="zh-TW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8</a:t>
            </a:r>
            <a:r>
              <a:rPr kumimoji="1" lang="zh-TW" altLang="en-US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之</a:t>
            </a:r>
            <a:r>
              <a:rPr kumimoji="1" lang="en-US" altLang="zh-TW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5</a:t>
            </a:r>
            <a:r>
              <a:rPr kumimoji="1" lang="zh-TW" altLang="en-US" sz="2600" b="0" kern="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號</a:t>
            </a:r>
            <a:endParaRPr kumimoji="1" lang="en-US" altLang="zh-TW" sz="2600" b="0" kern="0" dirty="0">
              <a:solidFill>
                <a:srgbClr val="0000CC"/>
              </a:solidFill>
              <a:latin typeface="華康行楷體W5(P)" pitchFamily="66" charset="-120"/>
              <a:ea typeface="華康行楷體W5(P)" pitchFamily="66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611188" y="1773238"/>
            <a:ext cx="2376636" cy="4319587"/>
          </a:xfrm>
        </p:spPr>
        <p:txBody>
          <a:bodyPr/>
          <a:lstStyle/>
          <a:p>
            <a:pPr eaLnBrk="1" hangingPunct="1"/>
            <a:r>
              <a:rPr lang="zh-TW" altLang="en-US" sz="2800" b="1" dirty="0" smtClean="0">
                <a:solidFill>
                  <a:srgbClr val="0000CC"/>
                </a:solidFill>
                <a:ea typeface="標楷體" pitchFamily="65" charset="-120"/>
              </a:rPr>
              <a:t>資源共用</a:t>
            </a:r>
          </a:p>
          <a:p>
            <a:pPr eaLnBrk="1" hangingPunct="1"/>
            <a:r>
              <a:rPr lang="zh-TW" altLang="en-US" sz="2800" b="1" dirty="0" smtClean="0">
                <a:solidFill>
                  <a:srgbClr val="0000CC"/>
                </a:solidFill>
                <a:ea typeface="標楷體" pitchFamily="65" charset="-120"/>
              </a:rPr>
              <a:t>主動出擊</a:t>
            </a:r>
          </a:p>
          <a:p>
            <a:pPr eaLnBrk="1" hangingPunct="1"/>
            <a:r>
              <a:rPr lang="zh-TW" altLang="en-US" sz="2800" b="1" dirty="0" smtClean="0">
                <a:solidFill>
                  <a:srgbClr val="0000CC"/>
                </a:solidFill>
                <a:ea typeface="標楷體" pitchFamily="65" charset="-120"/>
              </a:rPr>
              <a:t>建立網絡</a:t>
            </a:r>
          </a:p>
          <a:p>
            <a:pPr eaLnBrk="1" hangingPunct="1"/>
            <a:r>
              <a:rPr lang="zh-TW" altLang="en-US" sz="2800" b="1" dirty="0" smtClean="0">
                <a:solidFill>
                  <a:srgbClr val="0000CC"/>
                </a:solidFill>
                <a:ea typeface="標楷體" pitchFamily="65" charset="-120"/>
              </a:rPr>
              <a:t>資訊管理</a:t>
            </a:r>
          </a:p>
          <a:p>
            <a:pPr eaLnBrk="1" hangingPunct="1"/>
            <a:r>
              <a:rPr lang="zh-TW" altLang="en-US" sz="2800" b="1" dirty="0" smtClean="0">
                <a:solidFill>
                  <a:srgbClr val="0000CC"/>
                </a:solidFill>
                <a:ea typeface="標楷體" pitchFamily="65" charset="-120"/>
              </a:rPr>
              <a:t>行銷管理</a:t>
            </a:r>
          </a:p>
          <a:p>
            <a:pPr eaLnBrk="1" hangingPunct="1"/>
            <a:r>
              <a:rPr lang="zh-TW" altLang="en-US" sz="2800" b="1" dirty="0" smtClean="0">
                <a:solidFill>
                  <a:srgbClr val="0000CC"/>
                </a:solidFill>
                <a:ea typeface="標楷體" pitchFamily="65" charset="-120"/>
              </a:rPr>
              <a:t>人才培</a:t>
            </a:r>
            <a:r>
              <a:rPr lang="zh-TW" altLang="en-US" sz="2800" b="1" dirty="0">
                <a:solidFill>
                  <a:srgbClr val="0000CC"/>
                </a:solidFill>
                <a:ea typeface="標楷體" pitchFamily="65" charset="-120"/>
              </a:rPr>
              <a:t>育</a:t>
            </a:r>
            <a:endParaRPr lang="zh-TW" altLang="en-US" sz="2800" b="1" dirty="0" smtClean="0">
              <a:solidFill>
                <a:srgbClr val="0000CC"/>
              </a:solidFill>
              <a:ea typeface="標楷體" pitchFamily="65" charset="-12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611188" y="692150"/>
            <a:ext cx="7993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4000" smtClean="0">
                <a:solidFill>
                  <a:srgbClr val="0000CC"/>
                </a:solidFill>
                <a:latin typeface="Arial" charset="0"/>
                <a:ea typeface="華康行楷體W5(P)" pitchFamily="66" charset="-120"/>
              </a:rPr>
              <a:t>社會資源的經營管理</a:t>
            </a:r>
          </a:p>
        </p:txBody>
      </p:sp>
      <p:pic>
        <p:nvPicPr>
          <p:cNvPr id="44036" name="Picture 4" descr="ap_F23_201001051208331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797152"/>
            <a:ext cx="5194300" cy="1790700"/>
          </a:xfrm>
          <a:prstGeom prst="rect">
            <a:avLst/>
          </a:prstGeom>
          <a:noFill/>
          <a:ln w="38100" cmpd="dbl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27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611188" y="1773238"/>
            <a:ext cx="7993062" cy="4319587"/>
          </a:xfrm>
        </p:spPr>
        <p:txBody>
          <a:bodyPr/>
          <a:lstStyle/>
          <a:p>
            <a:pPr marL="365125" indent="-282575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r>
              <a:rPr kumimoji="0" lang="zh-TW" altLang="en-US" sz="2800" kern="1200" dirty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提升個人生涯的高度</a:t>
            </a:r>
            <a:endParaRPr kumimoji="0" lang="en-US" altLang="zh-TW" sz="2800" kern="1200" dirty="0">
              <a:solidFill>
                <a:srgbClr val="0000FF"/>
              </a:solidFill>
              <a:latin typeface="華康行楷體W5(P)" pitchFamily="66" charset="-120"/>
              <a:ea typeface="華康行楷體W5(P)" pitchFamily="66" charset="-120"/>
            </a:endParaRPr>
          </a:p>
          <a:p>
            <a:pPr marL="82550" indent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 pitchFamily="2" charset="2"/>
              <a:buNone/>
              <a:defRPr/>
            </a:pPr>
            <a:r>
              <a:rPr kumimoji="0" lang="zh-TW" altLang="en-US" sz="2800" kern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人如無站在一定的高度，無法擁有寬廣的視野     </a:t>
            </a:r>
            <a:endParaRPr kumimoji="0" lang="en-US" altLang="zh-TW" sz="2800" kern="12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82550" indent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 pitchFamily="2" charset="2"/>
              <a:buNone/>
              <a:defRPr/>
            </a:pPr>
            <a:r>
              <a:rPr kumimoji="0" lang="zh-TW" altLang="en-US" sz="2800" kern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，所以，</a:t>
            </a:r>
            <a:r>
              <a:rPr kumimoji="0" lang="zh-TW" altLang="en-US" sz="2800" kern="1200" dirty="0">
                <a:solidFill>
                  <a:srgbClr val="0000FF"/>
                </a:solidFill>
                <a:latin typeface="華康古印體(P)" pitchFamily="66" charset="-120"/>
                <a:ea typeface="華康古印體(P)" pitchFamily="66" charset="-120"/>
              </a:rPr>
              <a:t>如果您沒看見，那表示您站的不夠高</a:t>
            </a:r>
            <a:r>
              <a:rPr kumimoji="0" lang="zh-TW" altLang="en-US" sz="2800" kern="12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2800" kern="1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65125" indent="-282575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r>
              <a:rPr kumimoji="0" lang="zh-TW" altLang="en-US" sz="2800" kern="1200" dirty="0" smtClean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培育</a:t>
            </a:r>
            <a:r>
              <a:rPr kumimoji="0" lang="zh-TW" altLang="en-US" sz="2800" kern="1200" dirty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服務利他的精神 </a:t>
            </a:r>
            <a:endParaRPr kumimoji="0" lang="en-US" altLang="zh-TW" sz="2800" kern="1200" dirty="0">
              <a:solidFill>
                <a:srgbClr val="0000FF"/>
              </a:solidFill>
              <a:latin typeface="華康行楷體W5(P)" pitchFamily="66" charset="-120"/>
              <a:ea typeface="華康行楷體W5(P)" pitchFamily="66" charset="-120"/>
            </a:endParaRPr>
          </a:p>
          <a:p>
            <a:pPr marL="82550" indent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 pitchFamily="2" charset="2"/>
              <a:buNone/>
              <a:defRPr/>
            </a:pPr>
            <a:r>
              <a:rPr kumimoji="0" lang="zh-TW" altLang="en-US" sz="2800" kern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服務利他</a:t>
            </a:r>
            <a:r>
              <a:rPr kumimoji="0" lang="en-US" altLang="zh-TW" sz="2800" kern="1200" dirty="0">
                <a:solidFill>
                  <a:prstClr val="black"/>
                </a:solidFill>
                <a:latin typeface="標楷體"/>
                <a:ea typeface="標楷體"/>
              </a:rPr>
              <a:t>〜</a:t>
            </a:r>
            <a:r>
              <a:rPr kumimoji="0" lang="zh-TW" altLang="en-US" sz="2800" kern="1200" dirty="0">
                <a:solidFill>
                  <a:prstClr val="black"/>
                </a:solidFill>
                <a:latin typeface="標楷體"/>
                <a:ea typeface="標楷體"/>
              </a:rPr>
              <a:t>利己利人，心性啟發、習性改造。</a:t>
            </a:r>
            <a:endParaRPr kumimoji="0" lang="en-US" altLang="zh-TW" sz="2800" kern="1200" dirty="0">
              <a:solidFill>
                <a:prstClr val="black"/>
              </a:solidFill>
              <a:latin typeface="標楷體"/>
              <a:ea typeface="標楷體"/>
            </a:endParaRPr>
          </a:p>
          <a:p>
            <a:pPr marL="365125" indent="-282575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r>
              <a:rPr kumimoji="0" lang="zh-TW" altLang="en-US" sz="2800" kern="1200" dirty="0" smtClean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日</a:t>
            </a:r>
            <a:r>
              <a:rPr kumimoji="0" lang="zh-TW" altLang="en-US" sz="2800" kern="1200" dirty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行一善，滴水穿石</a:t>
            </a:r>
            <a:endParaRPr kumimoji="0" lang="en-US" altLang="zh-TW" sz="2800" kern="1200" dirty="0">
              <a:solidFill>
                <a:srgbClr val="0000FF"/>
              </a:solidFill>
              <a:latin typeface="華康行楷體W5(P)" pitchFamily="66" charset="-120"/>
              <a:ea typeface="華康行楷體W5(P)" pitchFamily="66" charset="-120"/>
            </a:endParaRPr>
          </a:p>
          <a:p>
            <a:pPr marL="82550" indent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 pitchFamily="2" charset="2"/>
              <a:buNone/>
              <a:defRPr/>
            </a:pPr>
            <a:r>
              <a:rPr kumimoji="0" lang="zh-TW" altLang="en-US" sz="2800" kern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古鐵雷斯</a:t>
            </a:r>
            <a:r>
              <a:rPr kumimoji="0" lang="en-US" altLang="zh-TW" sz="2800" kern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kumimoji="0" lang="zh-TW" altLang="en-US" sz="2800" kern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一個人的命運，並不一定來自某個</a:t>
            </a:r>
            <a:endParaRPr kumimoji="0" lang="en-US" altLang="zh-TW" sz="2800" kern="12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82550" indent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 pitchFamily="2" charset="2"/>
              <a:buNone/>
              <a:defRPr/>
            </a:pPr>
            <a:r>
              <a:rPr kumimoji="0" lang="zh-TW" altLang="en-US" sz="2800" kern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驚人之舉，更多的時候，都取決於日常生活中</a:t>
            </a:r>
            <a:endParaRPr kumimoji="0" lang="en-US" altLang="zh-TW" sz="2800" kern="12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82550" indent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 pitchFamily="2" charset="2"/>
              <a:buNone/>
              <a:defRPr/>
            </a:pPr>
            <a:r>
              <a:rPr kumimoji="0" lang="zh-TW" altLang="en-US" sz="2800" kern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  的小小善行。</a:t>
            </a:r>
          </a:p>
          <a:p>
            <a:pPr marL="365760" indent="-283464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" pitchFamily="2" charset="2"/>
              <a:buNone/>
              <a:defRPr/>
            </a:pPr>
            <a:endParaRPr kumimoji="0" lang="en-US" altLang="zh-TW" sz="3200" kern="1200" dirty="0">
              <a:solidFill>
                <a:srgbClr val="7030A0"/>
              </a:solidFill>
              <a:latin typeface="華康行楷體W5(P)" pitchFamily="66" charset="-120"/>
              <a:ea typeface="華康行楷體W5(P)" pitchFamily="66" charset="-120"/>
              <a:cs typeface="文鼎粗鋼筆行楷" pitchFamily="49" charset="-120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900113" y="692150"/>
            <a:ext cx="7272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4000" dirty="0" smtClean="0">
                <a:solidFill>
                  <a:srgbClr val="0000CC"/>
                </a:solidFill>
                <a:latin typeface="Arial" charset="0"/>
                <a:ea typeface="華康行楷體W5(P)" pitchFamily="66" charset="-120"/>
              </a:rPr>
              <a:t>志願服務</a:t>
            </a:r>
            <a:r>
              <a:rPr kumimoji="1" lang="en-US" altLang="zh-TW" sz="40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〜</a:t>
            </a:r>
            <a:r>
              <a:rPr kumimoji="1" lang="zh-TW" altLang="en-US" sz="400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社會參與</a:t>
            </a:r>
            <a:r>
              <a:rPr lang="zh-TW" altLang="en-US" sz="4000" dirty="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的實踐</a:t>
            </a:r>
            <a:endParaRPr kumimoji="1" lang="zh-TW" altLang="en-US" sz="4000" dirty="0" smtClean="0">
              <a:solidFill>
                <a:srgbClr val="0000CC"/>
              </a:solidFill>
              <a:latin typeface="Arial" charset="0"/>
              <a:ea typeface="華康行楷體W5(P)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385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905750" cy="1143000"/>
          </a:xfrm>
        </p:spPr>
        <p:txBody>
          <a:bodyPr/>
          <a:lstStyle/>
          <a:p>
            <a:pPr algn="ctr" eaLnBrk="1" hangingPunct="1"/>
            <a:r>
              <a:rPr lang="zh-TW" altLang="en-US" sz="400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結論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773238"/>
            <a:ext cx="8229600" cy="44640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人的相處，要有一種觀念，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不是修福就是修慧，換言之，就是幫忙與學習。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修福就是幫忙別人，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修慧就是學習他人經驗、優點</a:t>
            </a:r>
            <a:r>
              <a:rPr lang="zh-TW" altLang="en-US" dirty="0" smtClean="0">
                <a:solidFill>
                  <a:srgbClr val="0000CC"/>
                </a:solidFill>
              </a:rPr>
              <a:t>。</a:t>
            </a:r>
            <a:endParaRPr lang="zh-TW" altLang="en-US" sz="28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US" altLang="zh-TW" sz="28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7108" name="Picture 4" descr="ap_F23_201001051209086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365625"/>
            <a:ext cx="7921625" cy="1790700"/>
          </a:xfrm>
          <a:prstGeom prst="rect">
            <a:avLst/>
          </a:prstGeom>
          <a:noFill/>
          <a:ln w="38100" cmpd="dbl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34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7467600" cy="706437"/>
          </a:xfrm>
        </p:spPr>
        <p:txBody>
          <a:bodyPr/>
          <a:lstStyle/>
          <a:p>
            <a:pPr algn="ctr">
              <a:defRPr/>
            </a:pPr>
            <a:r>
              <a:rPr kumimoji="1" lang="zh-TW" altLang="en-US" sz="3600" kern="0" dirty="0">
                <a:solidFill>
                  <a:srgbClr val="7030A0"/>
                </a:solidFill>
                <a:latin typeface="華康行楷體W5(P)" pitchFamily="66" charset="-120"/>
                <a:ea typeface="華康行楷體W5(P)" pitchFamily="66" charset="-120"/>
              </a:rPr>
              <a:t>講員介紹</a:t>
            </a:r>
            <a:endParaRPr lang="zh-TW" altLang="en-US" sz="3600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7633188" cy="542131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None/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學歷：屏東科技大學社會工作系</a:t>
            </a:r>
            <a:endParaRPr kumimoji="1" lang="zh-TW" altLang="en-US" sz="1800" kern="0" dirty="0">
              <a:solidFill>
                <a:srgbClr val="0000FF"/>
              </a:solidFill>
              <a:latin typeface="Arial"/>
              <a:ea typeface="標楷體" pitchFamily="65" charset="-12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None/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Arial"/>
                <a:ea typeface="標楷體" pitchFamily="65" charset="-120"/>
              </a:rPr>
              <a:t>           南華大學非營利事業管理研究所肄業</a:t>
            </a:r>
            <a:endParaRPr kumimoji="1" lang="zh-TW" altLang="en-US" sz="1800" kern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None/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經歷：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嘉義縣生命線協會志工（民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80-97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嘉義家庭扶助中心志工（民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81-97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嘉義家庭扶助中心志工隊長（民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83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嘉義縣生命線協會志工團長（民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85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嘉義縣志願服務大隊副隊長（民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86-87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嘉義市志願服務大隊副隊長（民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88-90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生命線中華民國總會義工策進委員會委員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(84-86)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生命線台灣總會法制委員會委員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(90-92)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嘉義縣生命線協會總幹事（民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90-94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嘉義縣公益彩劵盈餘管理委員會委員（民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93-95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嘉義縣生命線協會會務諮詢委員會委員（民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94-101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  <a:endParaRPr kumimoji="1" lang="en-US" altLang="zh-TW" sz="1800" kern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嘉義縣生命線協會專業發展委員會委員（民</a:t>
            </a:r>
            <a:r>
              <a:rPr kumimoji="1" lang="en-US" altLang="zh-TW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102-106</a:t>
            </a:r>
            <a:r>
              <a:rPr kumimoji="1" lang="zh-TW" altLang="en-US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）</a:t>
            </a:r>
            <a:endParaRPr kumimoji="1" lang="en-US" altLang="zh-TW" sz="1800" kern="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嘉義縣旅館商業同業公會 </a:t>
            </a:r>
            <a:r>
              <a:rPr kumimoji="1" lang="zh-TW" altLang="en-US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總幹事</a:t>
            </a:r>
            <a:r>
              <a:rPr kumimoji="1" lang="en-US" altLang="zh-TW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kumimoji="1" lang="zh-TW" altLang="en-US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民</a:t>
            </a:r>
            <a:r>
              <a:rPr kumimoji="1" lang="en-US" altLang="zh-TW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107-112)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None/>
              <a:defRPr/>
            </a:pPr>
            <a:r>
              <a:rPr kumimoji="1" lang="zh-TW" altLang="en-US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現任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中華民國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志工總會 候補理事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嘉義縣家庭教育諮詢委員會委員</a:t>
            </a:r>
            <a:endParaRPr kumimoji="1" lang="en-US" altLang="zh-TW" sz="1800" kern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嘉義縣終身學習推展委員會委員</a:t>
            </a:r>
            <a:endParaRPr kumimoji="1" lang="en-US" altLang="zh-TW" sz="1800" kern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lang="zh-TW" altLang="zh-TW" sz="1800" kern="100" dirty="0" smtClean="0">
                <a:solidFill>
                  <a:srgbClr val="0000FF"/>
                </a:solidFill>
                <a:ea typeface="標楷體"/>
                <a:cs typeface="Times New Roman"/>
              </a:rPr>
              <a:t>嘉義縣</a:t>
            </a:r>
            <a:r>
              <a:rPr lang="zh-TW" altLang="zh-TW" sz="1800" kern="100" dirty="0">
                <a:solidFill>
                  <a:srgbClr val="0000FF"/>
                </a:solidFill>
                <a:ea typeface="標楷體"/>
                <a:cs typeface="Times New Roman"/>
              </a:rPr>
              <a:t>金春山勤習堂民俗運動推廣協會 常務理事</a:t>
            </a:r>
            <a:endParaRPr kumimoji="1" lang="en-US" altLang="zh-TW" sz="1800" kern="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Tx/>
              <a:buSzTx/>
              <a:buFont typeface="Wingdings 2" pitchFamily="18" charset="2"/>
              <a:buBlip>
                <a:blip r:embed="rId2"/>
              </a:buBlip>
              <a:defRPr/>
            </a:pP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社團法人嘉義縣志願服務協會總幹事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民</a:t>
            </a:r>
            <a:r>
              <a:rPr kumimoji="1" lang="en-US" altLang="zh-TW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93</a:t>
            </a:r>
            <a:r>
              <a:rPr kumimoji="1" lang="zh-TW" altLang="en-US" sz="1800" kern="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年起</a:t>
            </a:r>
            <a:r>
              <a:rPr kumimoji="1" lang="en-US" altLang="zh-TW" sz="1800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defRPr/>
            </a:pPr>
            <a:endParaRPr lang="zh-TW" altLang="en-US" dirty="0">
              <a:solidFill>
                <a:srgbClr val="0000FF"/>
              </a:solidFill>
            </a:endParaRPr>
          </a:p>
        </p:txBody>
      </p:sp>
      <p:pic>
        <p:nvPicPr>
          <p:cNvPr id="11268" name="Picture 2" descr="C:\Users\Administrator.N-20190108LQKGC\Desktop\316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39939"/>
            <a:ext cx="2724150" cy="469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69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1" y="274638"/>
            <a:ext cx="6364559" cy="994122"/>
          </a:xfrm>
        </p:spPr>
        <p:txBody>
          <a:bodyPr>
            <a:normAutofit/>
          </a:bodyPr>
          <a:lstStyle/>
          <a:p>
            <a:pPr lvl="0" algn="ctr">
              <a:spcBef>
                <a:spcPts val="600"/>
              </a:spcBef>
            </a:pPr>
            <a:r>
              <a:rPr lang="zh-TW" altLang="en-US" sz="4000" cap="none" dirty="0" smtClean="0">
                <a:solidFill>
                  <a:srgbClr val="7030A0"/>
                </a:solidFill>
                <a:latin typeface="華康行楷體W5(P)" pitchFamily="66" charset="-120"/>
                <a:ea typeface="華康行楷體W5(P)" pitchFamily="66" charset="-120"/>
                <a:cs typeface="+mn-cs"/>
              </a:rPr>
              <a:t>前言</a:t>
            </a:r>
            <a:endParaRPr lang="zh-TW" altLang="en-US" sz="4000" cap="none" dirty="0">
              <a:solidFill>
                <a:srgbClr val="7030A0"/>
              </a:solidFill>
              <a:latin typeface="華康行楷體W5(P)" pitchFamily="66" charset="-120"/>
              <a:ea typeface="華康行楷體W5(P)" pitchFamily="66" charset="-120"/>
              <a:cs typeface="+mn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560" y="1600200"/>
            <a:ext cx="7848872" cy="118110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zh-TW" altLang="en-US" sz="3300" dirty="0" smtClean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四書之大學曰</a:t>
            </a:r>
            <a:r>
              <a:rPr lang="en-US" altLang="zh-TW" sz="3300" dirty="0" smtClean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:</a:t>
            </a:r>
          </a:p>
          <a:p>
            <a:pPr marL="0" indent="0" eaLnBrk="1" hangingPunct="1">
              <a:buClr>
                <a:srgbClr val="3333CC"/>
              </a:buClr>
              <a:buSzPct val="60000"/>
              <a:buNone/>
            </a:pPr>
            <a:r>
              <a:rPr lang="zh-TW" altLang="en-US" sz="3300" dirty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 </a:t>
            </a:r>
            <a:r>
              <a:rPr lang="zh-TW" altLang="en-US" sz="3300" dirty="0" smtClean="0">
                <a:solidFill>
                  <a:srgbClr val="0000FF"/>
                </a:solidFill>
                <a:latin typeface="華康行楷體W5(P)" pitchFamily="66" charset="-120"/>
                <a:ea typeface="華康行楷體W5(P)" pitchFamily="66" charset="-120"/>
              </a:rPr>
              <a:t>  物有本末，事有終始，知所先後，則近道矣。</a:t>
            </a:r>
          </a:p>
          <a:p>
            <a:pPr eaLnBrk="1" hangingPunct="1"/>
            <a:endParaRPr lang="zh-TW" altLang="en-US" sz="3200" dirty="0" smtClean="0">
              <a:solidFill>
                <a:srgbClr val="0000FF"/>
              </a:solidFill>
            </a:endParaRPr>
          </a:p>
        </p:txBody>
      </p:sp>
      <p:pic>
        <p:nvPicPr>
          <p:cNvPr id="4100" name="Picture 2" descr="\\LS-CHLEE3\share\插圖大全-麗婷版\文字畫風\44t8kqum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54" y="2928941"/>
            <a:ext cx="3244362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48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/>
          <a:lstStyle/>
          <a:p>
            <a:pPr algn="ctr" eaLnBrk="1" hangingPunct="1"/>
            <a:r>
              <a:rPr lang="zh-TW" altLang="en-US" sz="4000" dirty="0" smtClean="0">
                <a:solidFill>
                  <a:srgbClr val="0000CC"/>
                </a:solidFill>
                <a:ea typeface="華康行楷體W5(P)" pitchFamily="66" charset="-120"/>
              </a:rPr>
              <a:t>社會資源的定義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700213"/>
            <a:ext cx="7921625" cy="4321175"/>
          </a:xfrm>
        </p:spPr>
        <p:txBody>
          <a:bodyPr/>
          <a:lstStyle/>
          <a:p>
            <a:pPr eaLnBrk="1" hangingPunct="1"/>
            <a:r>
              <a:rPr lang="zh-TW" altLang="en-US" sz="2800" smtClean="0">
                <a:solidFill>
                  <a:srgbClr val="0000CC"/>
                </a:solidFill>
                <a:ea typeface="標楷體" pitchFamily="65" charset="-120"/>
              </a:rPr>
              <a:t>廣義言：個人本身之外的事物。</a:t>
            </a:r>
          </a:p>
          <a:p>
            <a:pPr eaLnBrk="1" hangingPunct="1"/>
            <a:r>
              <a:rPr lang="zh-TW" altLang="en-US" sz="2800" smtClean="0">
                <a:solidFill>
                  <a:srgbClr val="0000CC"/>
                </a:solidFill>
                <a:ea typeface="標楷體" pitchFamily="65" charset="-120"/>
              </a:rPr>
              <a:t>狹義言：個人親友之外的助力皆是。</a:t>
            </a:r>
          </a:p>
          <a:p>
            <a:pPr eaLnBrk="1" hangingPunct="1"/>
            <a:r>
              <a:rPr lang="zh-TW" altLang="en-US" sz="2800" smtClean="0">
                <a:solidFill>
                  <a:srgbClr val="0000CC"/>
                </a:solidFill>
                <a:latin typeface="Book Antiqua" pitchFamily="18" charset="0"/>
                <a:ea typeface="標楷體" pitchFamily="65" charset="-120"/>
              </a:rPr>
              <a:t>一切可以有助於個人遂其所願的力量皆是「社會資源」 。</a:t>
            </a:r>
          </a:p>
        </p:txBody>
      </p:sp>
      <p:pic>
        <p:nvPicPr>
          <p:cNvPr id="36868" name="Picture 4" descr="ap_F23_201001051208139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365625"/>
            <a:ext cx="6121400" cy="1790700"/>
          </a:xfrm>
          <a:prstGeom prst="rect">
            <a:avLst/>
          </a:prstGeom>
          <a:noFill/>
          <a:ln w="38100" cmpd="dbl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97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467600" cy="724942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solidFill>
                  <a:srgbClr val="990033"/>
                </a:solidFill>
                <a:latin typeface="華康行楷體W5(P)" pitchFamily="66" charset="-120"/>
                <a:ea typeface="華康行楷體W5(P)" pitchFamily="66" charset="-120"/>
              </a:rPr>
              <a:t>社會</a:t>
            </a:r>
            <a:r>
              <a:rPr lang="zh-TW" altLang="zh-TW" sz="4000" dirty="0" smtClean="0">
                <a:solidFill>
                  <a:srgbClr val="990033"/>
                </a:solidFill>
                <a:latin typeface="華康行楷體W5(P)" pitchFamily="66" charset="-120"/>
                <a:ea typeface="華康行楷體W5(P)" pitchFamily="66" charset="-120"/>
              </a:rPr>
              <a:t>資源統整</a:t>
            </a:r>
            <a:endParaRPr lang="zh-TW" altLang="en-US" sz="4000" dirty="0">
              <a:solidFill>
                <a:srgbClr val="990033"/>
              </a:solidFill>
              <a:latin typeface="華康行楷體W5(P)" pitchFamily="66" charset="-120"/>
              <a:ea typeface="華康行楷體W5(P)" pitchFamily="66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55047790"/>
              </p:ext>
            </p:extLst>
          </p:nvPr>
        </p:nvGraphicFramePr>
        <p:xfrm>
          <a:off x="1331640" y="1772816"/>
          <a:ext cx="583264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5148263" y="23495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4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政府服務</a:t>
            </a:r>
            <a:r>
              <a:rPr lang="zh-TW" altLang="en-US" sz="1100" b="1" dirty="0">
                <a:solidFill>
                  <a:srgbClr val="0000CC"/>
                </a:solidFill>
                <a:latin typeface="Tahoma" pitchFamily="34" charset="0"/>
              </a:rPr>
              <a:t> </a:t>
            </a:r>
            <a:endParaRPr lang="zh-TW" altLang="en-US" sz="2400" b="1" dirty="0">
              <a:solidFill>
                <a:srgbClr val="0000CC"/>
              </a:solidFill>
              <a:latin typeface="Arial" pitchFamily="34" charset="0"/>
            </a:endParaRPr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5219700" y="5013325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4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私人企業</a:t>
            </a:r>
            <a:r>
              <a:rPr lang="zh-TW" altLang="en-US" sz="1100" dirty="0">
                <a:solidFill>
                  <a:srgbClr val="D3F335"/>
                </a:solidFill>
                <a:latin typeface="Tahoma" pitchFamily="34" charset="0"/>
              </a:rPr>
              <a:t> </a:t>
            </a:r>
            <a:endParaRPr lang="zh-TW" altLang="en-US" sz="2400" dirty="0">
              <a:solidFill>
                <a:srgbClr val="D3F335"/>
              </a:solidFill>
              <a:latin typeface="Arial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1549103" y="4826426"/>
            <a:ext cx="19435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400" b="1" kern="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家庭、親友</a:t>
            </a:r>
            <a:r>
              <a:rPr lang="zh-TW" altLang="en-US" b="1" kern="0" dirty="0" smtClean="0">
                <a:solidFill>
                  <a:sysClr val="windowText" lastClr="000000"/>
                </a:solidFill>
              </a:rPr>
              <a:t>、</a:t>
            </a:r>
            <a:endParaRPr lang="en-US" altLang="zh-TW" b="1" kern="0" dirty="0" smtClean="0">
              <a:solidFill>
                <a:sysClr val="windowText" lastClr="000000"/>
              </a:solidFill>
            </a:endParaRPr>
          </a:p>
          <a:p>
            <a:pPr>
              <a:defRPr/>
            </a:pPr>
            <a:r>
              <a:rPr lang="zh-TW" altLang="en-US" sz="2400" b="1" kern="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鄰居</a:t>
            </a:r>
            <a:r>
              <a:rPr lang="zh-TW" altLang="en-US" sz="1100" kern="0" dirty="0" smtClean="0">
                <a:solidFill>
                  <a:srgbClr val="D3F335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187624" y="2075656"/>
            <a:ext cx="230505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304800"/>
            <a:endParaRPr lang="en-US" altLang="zh-TW" sz="1200" b="1" dirty="0">
              <a:solidFill>
                <a:srgbClr val="023E10"/>
              </a:solidFill>
              <a:latin typeface="Tahoma" pitchFamily="34" charset="0"/>
            </a:endParaRPr>
          </a:p>
          <a:p>
            <a:pPr indent="304800" eaLnBrk="0" hangingPunct="0"/>
            <a:r>
              <a:rPr lang="zh-TW" altLang="en-US" sz="24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志願性機構</a:t>
            </a:r>
            <a:endParaRPr lang="zh-TW" altLang="en-US" sz="1200" b="1" dirty="0">
              <a:solidFill>
                <a:srgbClr val="0000CC"/>
              </a:solidFill>
              <a:latin typeface="Tahoma" pitchFamily="34" charset="0"/>
            </a:endParaRPr>
          </a:p>
          <a:p>
            <a:pPr indent="304800" eaLnBrk="0" hangingPunct="0"/>
            <a:r>
              <a:rPr lang="zh-TW" altLang="en-US" sz="24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自助性團體</a:t>
            </a:r>
            <a:r>
              <a:rPr lang="zh-TW" altLang="en-US" sz="1100" dirty="0">
                <a:solidFill>
                  <a:srgbClr val="0000CC"/>
                </a:solidFill>
                <a:latin typeface="Tahoma" pitchFamily="34" charset="0"/>
              </a:rPr>
              <a:t> </a:t>
            </a:r>
            <a:endParaRPr lang="zh-TW" altLang="en-US" sz="2400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6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96900" y="620713"/>
            <a:ext cx="8007350" cy="766762"/>
          </a:xfrm>
        </p:spPr>
        <p:txBody>
          <a:bodyPr/>
          <a:lstStyle/>
          <a:p>
            <a:pPr algn="ctr" eaLnBrk="1" hangingPunct="1"/>
            <a:r>
              <a:rPr lang="zh-TW" altLang="en-US" sz="4000" smtClean="0">
                <a:solidFill>
                  <a:srgbClr val="0000CC"/>
                </a:solidFill>
                <a:ea typeface="華康行楷體W5(P)" pitchFamily="66" charset="-120"/>
              </a:rPr>
              <a:t>社會資源之意義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700213"/>
            <a:ext cx="7921625" cy="4465637"/>
          </a:xfrm>
        </p:spPr>
        <p:txBody>
          <a:bodyPr/>
          <a:lstStyle/>
          <a:p>
            <a:pPr marL="812800" indent="-812800" eaLnBrk="1" hangingPunct="1"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　</a:t>
            </a: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資</a:t>
            </a: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---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即可運用的</a:t>
            </a:r>
          </a:p>
          <a:p>
            <a:pPr marL="812800" indent="-812800" eaLnBrk="1" hangingPunct="1">
              <a:buFont typeface="Wingdings" pitchFamily="2" charset="2"/>
              <a:buNone/>
            </a:pP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源</a:t>
            </a: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---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力量的源頭</a:t>
            </a:r>
          </a:p>
          <a:p>
            <a:pPr marL="812800" indent="-812800" eaLnBrk="1" hangingPunct="1">
              <a:buFont typeface="Wingdings" pitchFamily="2" charset="2"/>
              <a:buNone/>
            </a:pP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具備要件</a:t>
            </a: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---</a:t>
            </a:r>
          </a:p>
          <a:p>
            <a:pPr marL="812800" indent="-812800" eaLnBrk="1" hangingPunct="1">
              <a:buFont typeface="Wingdings" pitchFamily="2" charset="2"/>
              <a:buNone/>
            </a:pP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   (1)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是服務工作所需要的</a:t>
            </a:r>
          </a:p>
          <a:p>
            <a:pPr marL="812800" indent="-812800" eaLnBrk="1" hangingPunct="1">
              <a:buFont typeface="Wingdings" pitchFamily="2" charset="2"/>
              <a:buNone/>
            </a:pP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是非主辦機構所有的</a:t>
            </a:r>
          </a:p>
          <a:p>
            <a:pPr marL="812800" indent="-812800" eaLnBrk="1" hangingPunct="1">
              <a:buFont typeface="Wingdings" pitchFamily="2" charset="2"/>
              <a:buNone/>
            </a:pP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US" altLang="zh-TW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280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是民眾或團體提供的</a:t>
            </a:r>
          </a:p>
          <a:p>
            <a:pPr marL="812800" indent="-812800" algn="r" eaLnBrk="1" hangingPunct="1">
              <a:buFont typeface="Wingdings" pitchFamily="2" charset="2"/>
              <a:buNone/>
            </a:pPr>
            <a:endParaRPr lang="en-US" altLang="zh-TW" sz="2800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0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836613"/>
            <a:ext cx="8001000" cy="68421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TW" altLang="en-US" sz="4000" smtClean="0">
                <a:solidFill>
                  <a:srgbClr val="0000CC"/>
                </a:solidFill>
                <a:ea typeface="華康行楷體W5(P)" pitchFamily="66" charset="-120"/>
              </a:rPr>
              <a:t>社會資源之種類</a:t>
            </a:r>
            <a:r>
              <a:rPr lang="en-US" altLang="zh-TW" sz="200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(</a:t>
            </a:r>
            <a:r>
              <a:rPr lang="zh-TW" altLang="en-US" sz="200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一</a:t>
            </a:r>
            <a:r>
              <a:rPr lang="en-US" altLang="zh-TW" sz="200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628775"/>
            <a:ext cx="8218488" cy="44640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人力資源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公部門  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社區領袖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各行各業之專家、學者、領導人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(4)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志工、社工、社團、機關組織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物力資源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天然資源  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物質或設備</a:t>
            </a:r>
          </a:p>
        </p:txBody>
      </p:sp>
      <p:pic>
        <p:nvPicPr>
          <p:cNvPr id="39940" name="Picture 4" descr="ap_F23_201001051208331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365625"/>
            <a:ext cx="4762500" cy="1790700"/>
          </a:xfrm>
          <a:prstGeom prst="rect">
            <a:avLst/>
          </a:prstGeom>
          <a:noFill/>
          <a:ln w="38100" cmpd="dbl">
            <a:solidFill>
              <a:srgbClr val="8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9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92150"/>
            <a:ext cx="7921625" cy="779463"/>
          </a:xfrm>
        </p:spPr>
        <p:txBody>
          <a:bodyPr/>
          <a:lstStyle/>
          <a:p>
            <a:pPr algn="ctr" eaLnBrk="1" hangingPunct="1"/>
            <a:r>
              <a:rPr lang="zh-TW" altLang="en-US" sz="4000" smtClean="0">
                <a:solidFill>
                  <a:srgbClr val="0000CC"/>
                </a:solidFill>
                <a:ea typeface="華康行楷體W5(P)" pitchFamily="66" charset="-120"/>
              </a:rPr>
              <a:t>社會資源之種類</a:t>
            </a:r>
            <a:r>
              <a:rPr lang="en-US" altLang="zh-TW" sz="200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(</a:t>
            </a:r>
            <a:r>
              <a:rPr lang="zh-TW" altLang="en-US" sz="200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二</a:t>
            </a:r>
            <a:r>
              <a:rPr lang="en-US" altLang="zh-TW" sz="2000" smtClean="0">
                <a:solidFill>
                  <a:srgbClr val="0000CC"/>
                </a:solidFill>
                <a:latin typeface="華康行楷體W5(P)" pitchFamily="66" charset="-120"/>
                <a:ea typeface="華康行楷體W5(P)" pitchFamily="66" charset="-120"/>
              </a:rPr>
              <a:t>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844675"/>
            <a:ext cx="8208962" cy="42481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財力資源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政府補助款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團體之捐贈、贊助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熱心人士之捐款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文化資產</a:t>
            </a:r>
          </a:p>
          <a:p>
            <a:pPr marL="0" indent="0" eaLnBrk="1" hangingPunct="1">
              <a:buClr>
                <a:srgbClr val="CC9900"/>
              </a:buClr>
              <a:buSzPct val="70000"/>
              <a:buFont typeface="Wingdings" pitchFamily="2" charset="2"/>
              <a:buNone/>
              <a:defRPr/>
            </a:pPr>
            <a:r>
              <a:rPr lang="zh-TW" altLang="en-US" sz="2400" dirty="0">
                <a:ea typeface="標楷體" pitchFamily="65" charset="-120"/>
              </a:rPr>
              <a:t> </a:t>
            </a:r>
            <a:r>
              <a:rPr lang="zh-TW" altLang="en-US" sz="2400" dirty="0" smtClean="0">
                <a:ea typeface="標楷體" pitchFamily="65" charset="-120"/>
              </a:rPr>
              <a:t>  </a:t>
            </a:r>
            <a:r>
              <a:rPr lang="zh-TW" altLang="en-US" sz="2400" dirty="0" smtClean="0">
                <a:solidFill>
                  <a:srgbClr val="0000CC"/>
                </a:solidFill>
                <a:ea typeface="標楷體" pitchFamily="65" charset="-120"/>
              </a:rPr>
              <a:t>具有歷史、文化、藝術價值之資產</a:t>
            </a:r>
            <a:endParaRPr lang="en-US" altLang="zh-TW" sz="2400" dirty="0" smtClean="0">
              <a:solidFill>
                <a:srgbClr val="0000CC"/>
              </a:solidFill>
              <a:ea typeface="標楷體" pitchFamily="65" charset="-120"/>
            </a:endParaRPr>
          </a:p>
          <a:p>
            <a:pPr marL="0" indent="0" eaLnBrk="1" hangingPunct="1">
              <a:buClr>
                <a:srgbClr val="CC9900"/>
              </a:buClr>
              <a:buSzPct val="70000"/>
              <a:buFont typeface="Wingdings" pitchFamily="2" charset="2"/>
              <a:buNone/>
              <a:defRPr/>
            </a:pPr>
            <a:r>
              <a:rPr lang="en-US" altLang="zh-TW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自然資產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4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具有保存價值之自然區域、動物、植物及礦物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4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361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pPr algn="ctr" eaLnBrk="1" hangingPunct="1"/>
            <a:r>
              <a:rPr lang="zh-TW" altLang="en-US" sz="4000" dirty="0" smtClean="0">
                <a:solidFill>
                  <a:srgbClr val="0000CC"/>
                </a:solidFill>
                <a:ea typeface="華康行楷體W5(P)" pitchFamily="66" charset="-120"/>
              </a:rPr>
              <a:t>社會資源的運用哲學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7544" y="1709227"/>
            <a:ext cx="3455987" cy="4267200"/>
          </a:xfrm>
        </p:spPr>
        <p:txBody>
          <a:bodyPr/>
          <a:lstStyle/>
          <a:p>
            <a:pPr marL="711200" indent="-711200" eaLnBrk="1" hangingPunct="1"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一、認識資源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盤點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)</a:t>
            </a:r>
            <a:endParaRPr lang="zh-TW" altLang="en-US" b="1" dirty="0" smtClean="0">
              <a:solidFill>
                <a:srgbClr val="0000CC"/>
              </a:solidFill>
              <a:ea typeface="標楷體" pitchFamily="65" charset="-120"/>
            </a:endParaRPr>
          </a:p>
          <a:p>
            <a:pPr marL="711200" indent="-711200" eaLnBrk="1" hangingPunct="1"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二、發掘資源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調查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)</a:t>
            </a:r>
            <a:endParaRPr lang="zh-TW" altLang="en-US" b="1" dirty="0" smtClean="0">
              <a:solidFill>
                <a:srgbClr val="0000CC"/>
              </a:solidFill>
              <a:ea typeface="標楷體" pitchFamily="65" charset="-120"/>
            </a:endParaRPr>
          </a:p>
          <a:p>
            <a:pPr marL="711200" indent="-711200" eaLnBrk="1" hangingPunct="1"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三、培養資源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公關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)</a:t>
            </a:r>
            <a:endParaRPr lang="zh-TW" altLang="en-US" b="1" dirty="0" smtClean="0">
              <a:solidFill>
                <a:srgbClr val="0000CC"/>
              </a:solidFill>
              <a:ea typeface="標楷體" pitchFamily="65" charset="-120"/>
            </a:endParaRPr>
          </a:p>
          <a:p>
            <a:pPr marL="711200" indent="-711200" eaLnBrk="1" hangingPunct="1"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四、結合資源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聯結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)</a:t>
            </a:r>
            <a:endParaRPr lang="zh-TW" altLang="en-US" b="1" dirty="0" smtClean="0">
              <a:solidFill>
                <a:srgbClr val="0000CC"/>
              </a:solidFill>
              <a:ea typeface="標楷體" pitchFamily="65" charset="-120"/>
            </a:endParaRPr>
          </a:p>
          <a:p>
            <a:pPr marL="711200" indent="-711200" eaLnBrk="1" hangingPunct="1"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五、善用資源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運用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)</a:t>
            </a:r>
            <a:endParaRPr lang="zh-TW" altLang="en-US" b="1" dirty="0" smtClean="0">
              <a:solidFill>
                <a:srgbClr val="0000CC"/>
              </a:solidFill>
              <a:ea typeface="標楷體" pitchFamily="65" charset="-120"/>
            </a:endParaRPr>
          </a:p>
          <a:p>
            <a:pPr marL="711200" indent="-711200" eaLnBrk="1" hangingPunct="1"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六、維護資源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互助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)</a:t>
            </a:r>
            <a:endParaRPr lang="zh-TW" altLang="en-US" b="1" dirty="0" smtClean="0">
              <a:solidFill>
                <a:srgbClr val="0000CC"/>
              </a:solidFill>
              <a:ea typeface="標楷體" pitchFamily="65" charset="-120"/>
            </a:endParaRPr>
          </a:p>
          <a:p>
            <a:pPr marL="711200" indent="-711200" eaLnBrk="1" hangingPunct="1"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七、評估資源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責信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)</a:t>
            </a:r>
            <a:endParaRPr lang="zh-TW" altLang="en-US" b="1" dirty="0" smtClean="0">
              <a:solidFill>
                <a:srgbClr val="0000CC"/>
              </a:solidFill>
              <a:ea typeface="標楷體" pitchFamily="65" charset="-120"/>
            </a:endParaRPr>
          </a:p>
          <a:p>
            <a:pPr marL="711200" indent="-711200" eaLnBrk="1" hangingPunct="1">
              <a:buFont typeface="Wingdings" pitchFamily="2" charset="2"/>
              <a:buNone/>
            </a:pP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八、弘揚資源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  <a:ea typeface="標楷體" pitchFamily="65" charset="-120"/>
              </a:rPr>
              <a:t>分享</a:t>
            </a:r>
            <a:r>
              <a:rPr lang="en-US" altLang="zh-TW" b="1" dirty="0" smtClean="0">
                <a:solidFill>
                  <a:srgbClr val="0000CC"/>
                </a:solidFill>
                <a:ea typeface="標楷體" pitchFamily="65" charset="-120"/>
              </a:rPr>
              <a:t>)</a:t>
            </a:r>
            <a:endParaRPr lang="zh-TW" altLang="en-US" b="1" dirty="0" smtClean="0">
              <a:solidFill>
                <a:srgbClr val="0000CC"/>
              </a:solidFill>
              <a:ea typeface="標楷體" pitchFamily="65" charset="-120"/>
            </a:endParaRPr>
          </a:p>
        </p:txBody>
      </p:sp>
      <p:graphicFrame>
        <p:nvGraphicFramePr>
          <p:cNvPr id="9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715420"/>
              </p:ext>
            </p:extLst>
          </p:nvPr>
        </p:nvGraphicFramePr>
        <p:xfrm>
          <a:off x="3203848" y="1700808"/>
          <a:ext cx="6387480" cy="4502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271" y="3035384"/>
            <a:ext cx="1750531" cy="168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73311">
            <a:off x="5536095" y="3019874"/>
            <a:ext cx="1847723" cy="177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15156">
            <a:off x="5501671" y="3035385"/>
            <a:ext cx="1750531" cy="168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78368">
            <a:off x="5538853" y="2999927"/>
            <a:ext cx="1750531" cy="168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60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水上鴛鴦設計範本">
  <a:themeElements>
    <a:clrScheme name="水上鴛鴦設計範本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水上鴛鴦設計範本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水上鴛鴦設計範本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水上鴛鴦設計範本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水上鴛鴦設計範本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水上鴛鴦設計範本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水上鴛鴦設計範本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水上鴛鴦設計範本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水上鴛鴦設計範本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水上鴛鴦設計範本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水上鴛鴦設計範本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水上鴛鴦設計範本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水上鴛鴦設計範本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水上鴛鴦設計範本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和風織布設計範本">
  <a:themeElements>
    <a:clrScheme name="和風織布設計範本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和風織布設計範本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和風織布設計範本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和風織布設計範本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和風織布設計範本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和風織布設計範本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和風織布設計範本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和風織布設計範本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和風織布設計範本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和風織布設計範本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和風織布設計範本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和風織布設計範本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和風織布設計範本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和風織布設計範本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1780</TotalTime>
  <Words>691</Words>
  <Application>Microsoft Office PowerPoint</Application>
  <PresentationFormat>如螢幕大小 (4:3)</PresentationFormat>
  <Paragraphs>118</Paragraphs>
  <Slides>12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12</vt:i4>
      </vt:variant>
    </vt:vector>
  </HeadingPairs>
  <TitlesOfParts>
    <vt:vector size="15" baseType="lpstr">
      <vt:lpstr>水上鴛鴦設計範本</vt:lpstr>
      <vt:lpstr>壁窗</vt:lpstr>
      <vt:lpstr>和風織布設計範本</vt:lpstr>
      <vt:lpstr>社會資源的結合及運用</vt:lpstr>
      <vt:lpstr>講員介紹</vt:lpstr>
      <vt:lpstr>前言</vt:lpstr>
      <vt:lpstr>社會資源的定義</vt:lpstr>
      <vt:lpstr>社會資源統整</vt:lpstr>
      <vt:lpstr>社會資源之意義</vt:lpstr>
      <vt:lpstr>社會資源之種類(一)</vt:lpstr>
      <vt:lpstr>社會資源之種類(二)</vt:lpstr>
      <vt:lpstr>社會資源的運用哲學</vt:lpstr>
      <vt:lpstr>PowerPoint 簡報</vt:lpstr>
      <vt:lpstr>PowerPoint 簡報</vt:lpstr>
      <vt:lpstr>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如何成為一個優秀的志工幹部</dc:title>
  <dc:creator>lai</dc:creator>
  <cp:lastModifiedBy>user</cp:lastModifiedBy>
  <cp:revision>113</cp:revision>
  <dcterms:created xsi:type="dcterms:W3CDTF">2012-12-07T14:21:27Z</dcterms:created>
  <dcterms:modified xsi:type="dcterms:W3CDTF">2026-08-22T05:25:25Z</dcterms:modified>
</cp:coreProperties>
</file>