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81" d="100"/>
          <a:sy n="81" d="100"/>
        </p:scale>
        <p:origin x="-63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0" y="38100"/>
            <a:ext cx="16256000" cy="9067800"/>
            <a:chOff x="0" y="38100"/>
            <a:chExt cx="16256000" cy="906780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8100"/>
              <a:ext cx="16256000" cy="9067800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600" y="6400800"/>
              <a:ext cx="4800600" cy="1209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自訂</PresentationFormat>
  <Paragraphs>0</Paragraphs>
  <Slides>15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16" baseType="lpstr"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2</cp:revision>
  <dcterms:created xsi:type="dcterms:W3CDTF">2006-08-16T00:00:00Z</dcterms:created>
  <dcterms:modified xsi:type="dcterms:W3CDTF">2026-04-09T13:40:13Z</dcterms:modified>
</cp:coreProperties>
</file>