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1" d="100"/>
          <a:sy n="81" d="100"/>
        </p:scale>
        <p:origin x="-6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自訂</PresentationFormat>
  <Paragraphs>0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</cp:revision>
  <dcterms:created xsi:type="dcterms:W3CDTF">2006-08-16T00:00:00Z</dcterms:created>
  <dcterms:modified xsi:type="dcterms:W3CDTF">2026-09-09T03:13:46Z</dcterms:modified>
</cp:coreProperties>
</file>