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57" r:id="rId4"/>
    <p:sldId id="259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8" r:id="rId17"/>
    <p:sldId id="273" r:id="rId18"/>
    <p:sldId id="276" r:id="rId19"/>
    <p:sldId id="277" r:id="rId20"/>
    <p:sldId id="26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87151-E7DA-4F92-B2CA-9AD83F1464F0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BAC42E-2604-4E2F-A377-0E76F6CA6E5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udate.com/index.php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inantku.org.tw/front/activity.php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://www.nckuidaa.com/" TargetMode="External"/><Relationship Id="rId4" Type="http://schemas.openxmlformats.org/officeDocument/2006/relationships/hyperlink" Target="http://www.bt99.org/announcement.php" TargetMode="Externa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udate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udat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s://gudat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uda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/>
          <p:cNvSpPr txBox="1">
            <a:spLocks/>
          </p:cNvSpPr>
          <p:nvPr/>
        </p:nvSpPr>
        <p:spPr>
          <a:xfrm>
            <a:off x="5652120" y="1988840"/>
            <a:ext cx="2598112" cy="744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TW" sz="2000" dirty="0" smtClean="0">
                <a:hlinkClick r:id="rId2"/>
              </a:rPr>
              <a:t>https://gudate.com</a:t>
            </a:r>
            <a:endParaRPr lang="zh-TW" altLang="en-US" sz="2000" dirty="0"/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5364088" y="4725144"/>
            <a:ext cx="3528392" cy="1368152"/>
          </a:xfrm>
          <a:prstGeom prst="rect">
            <a:avLst/>
          </a:prstGeom>
        </p:spPr>
        <p:txBody>
          <a:bodyPr vert="horz" rtlCol="0" anchor="t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</a:rPr>
              <a:t>主講人：陳金漢</a:t>
            </a:r>
            <a:endParaRPr lang="en-US" altLang="zh-TW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</a:p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zh-TW" sz="2400" dirty="0">
              <a:solidFill>
                <a:schemeClr val="tx1">
                  <a:lumMod val="65000"/>
                  <a:lumOff val="3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467544" y="737683"/>
            <a:ext cx="4320480" cy="1395173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平台介紹</a:t>
            </a:r>
            <a:r>
              <a:rPr lang="en-US" altLang="zh-TW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sz="7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king\Desktop\6ZWAQ0LJY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3" y="3062808"/>
            <a:ext cx="3030488" cy="30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ing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94" y="908720"/>
            <a:ext cx="4353269" cy="6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093507" y="1988840"/>
            <a:ext cx="3078893" cy="24482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文件需求備品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邀請函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桌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牌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簽到表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識別證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40" y="4592952"/>
            <a:ext cx="182576" cy="6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76872"/>
            <a:ext cx="401037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6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087451" y="2204864"/>
            <a:ext cx="3078893" cy="27363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工作配置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組別設定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準備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清單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工作手冊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收據</a:t>
            </a: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48" y="4725144"/>
            <a:ext cx="182576" cy="6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04864"/>
            <a:ext cx="403575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0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087451" y="1916832"/>
            <a:ext cx="3078893" cy="2880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活動行程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服務資訊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工作手冊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掛牌輸出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桌牌輸出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簽到輸出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15" y="4952992"/>
            <a:ext cx="182576" cy="6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5" y="2348880"/>
            <a:ext cx="385076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087451" y="2204864"/>
            <a:ext cx="3078893" cy="187220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活動花絮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精彩影集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會後檢討</a:t>
            </a: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15" y="3835858"/>
            <a:ext cx="182576" cy="6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6175"/>
            <a:ext cx="3903800" cy="324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087451" y="2060848"/>
            <a:ext cx="3156957" cy="23762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最新消息發佈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發佈自行控制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相關資訊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訊息推廣</a:t>
            </a: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15" y="4221088"/>
            <a:ext cx="182576" cy="6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22280"/>
            <a:ext cx="4030149" cy="336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21278"/>
            <a:ext cx="1202006" cy="12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七大優勢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187624" y="2077461"/>
            <a:ext cx="6408712" cy="41764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價格優勢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功能強大</a:t>
            </a:r>
            <a:endParaRPr lang="en-US" altLang="zh-TW" sz="1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高效率手機管理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4. 24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小時行動報名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完整統計報表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永久新功能免費升級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0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強力協銷曝光</a:t>
            </a: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1" name="Picture 5" descr="C:\Users\king\Desktop\未命名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5373214"/>
            <a:ext cx="2224853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21278"/>
            <a:ext cx="1202006" cy="12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ing\Desktop\promotion-52go-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086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" y="-31541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D---博識專用\2.各式平台系統\7.新聞網Mypaper\活動+精美網頁\行動報到-0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b="39221"/>
          <a:stretch/>
        </p:blipFill>
        <p:spPr bwMode="auto">
          <a:xfrm>
            <a:off x="1615430" y="1844824"/>
            <a:ext cx="59376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適用對象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1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" y="-31541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客戶群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731926" y="1916832"/>
            <a:ext cx="6408712" cy="345638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社團法人臺南市生活美容發展協會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台南市淡江大學校友會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英創科技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成大工設系友會 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 descr="C:\Users\king\Desktop\15737101540_defaul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78" y="2518788"/>
            <a:ext cx="2396202" cy="2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ing\Desktop\15737101770_default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42" y="3294523"/>
            <a:ext cx="2382540" cy="3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ing\Desktop\15736302620_default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1747912" cy="6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7" y="4869160"/>
            <a:ext cx="2152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" y="-31541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市場規模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9552" y="1700808"/>
            <a:ext cx="7944530" cy="374441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經濟部</a:t>
            </a:r>
            <a:r>
              <a:rPr lang="zh-TW" altLang="en-US" sz="2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統計平均 每年約 </a:t>
            </a:r>
            <a:r>
              <a:rPr lang="en-US" altLang="zh-TW" sz="25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 </a:t>
            </a:r>
            <a:r>
              <a:rPr lang="zh-TW" altLang="en-US" sz="2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間</a:t>
            </a:r>
            <a:r>
              <a:rPr lang="zh-TW" altLang="en-US" sz="2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成立登記</a:t>
            </a:r>
            <a:r>
              <a:rPr lang="zh-TW" altLang="en-US" sz="2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2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每間公司</a:t>
            </a:r>
            <a:r>
              <a:rPr lang="en-US" altLang="zh-TW" sz="2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lang="zh-TW" altLang="en-US" sz="22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從業人員</a:t>
            </a:r>
            <a:r>
              <a:rPr lang="zh-TW" altLang="en-US" sz="2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計，約產生 </a:t>
            </a:r>
            <a:r>
              <a:rPr lang="en-US" altLang="zh-TW" sz="4000" i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324</a:t>
            </a:r>
            <a:r>
              <a:rPr lang="zh-TW" altLang="en-US" sz="4000" i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sz="2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名從業人員</a:t>
            </a:r>
          </a:p>
          <a:p>
            <a:endParaRPr lang="zh-TW" altLang="en-US" sz="22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「出版、影音製作、傳播、資通訊服務業、金融、保險業、教育業、藝術、娛樂</a:t>
            </a:r>
            <a:r>
              <a:rPr lang="zh-TW" altLang="en-US" sz="1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休閒</a:t>
            </a:r>
            <a:r>
              <a:rPr lang="zh-TW" altLang="en-US" sz="1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服務業、其他服務業」</a:t>
            </a:r>
          </a:p>
          <a:p>
            <a:endParaRPr lang="zh-TW" altLang="en-US" sz="16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註：</a:t>
            </a:r>
            <a:r>
              <a:rPr lang="zh-TW" altLang="en-US" sz="1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其他服務業：包括旅遊業、婦嬰用品、美食業、美容美髮、沙龍</a:t>
            </a:r>
            <a:r>
              <a:rPr lang="en-US" altLang="zh-TW" sz="1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....</a:t>
            </a:r>
            <a:r>
              <a:rPr lang="zh-TW" altLang="en-US" sz="1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等等</a:t>
            </a:r>
            <a:r>
              <a:rPr lang="zh-TW" altLang="en-US" sz="1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辦活動程序繁鎖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ing\Desktop\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11" y="2632870"/>
            <a:ext cx="3095624" cy="31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5326586" y="2200822"/>
            <a:ext cx="2376264" cy="576064"/>
          </a:xfrm>
          <a:prstGeom prst="wedgeRoundRectCallout">
            <a:avLst>
              <a:gd name="adj1" fmla="val -41883"/>
              <a:gd name="adj2" fmla="val 950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86050" y="2344838"/>
            <a:ext cx="2316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活動時間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報名時間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934098" y="2200822"/>
            <a:ext cx="3456384" cy="576064"/>
          </a:xfrm>
          <a:prstGeom prst="wedgeRoundRectCallout">
            <a:avLst>
              <a:gd name="adj1" fmla="val 37894"/>
              <a:gd name="adj2" fmla="val 814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006106" y="2355871"/>
            <a:ext cx="33843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來電報名接不完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臨時異動通知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5868144" y="3208935"/>
            <a:ext cx="2376264" cy="504056"/>
          </a:xfrm>
          <a:prstGeom prst="wedgeRoundRectCallout">
            <a:avLst>
              <a:gd name="adj1" fmla="val -46107"/>
              <a:gd name="adj2" fmla="val 944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962114" y="3339175"/>
            <a:ext cx="22102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734747" y="2958092"/>
            <a:ext cx="2376264" cy="576064"/>
          </a:xfrm>
          <a:prstGeom prst="wedgeRoundRectCallout">
            <a:avLst>
              <a:gd name="adj1" fmla="val 57604"/>
              <a:gd name="adj2" fmla="val 775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836487" y="3102108"/>
            <a:ext cx="22233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建資料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圓角矩形圖說文字 21"/>
          <p:cNvSpPr/>
          <p:nvPr/>
        </p:nvSpPr>
        <p:spPr>
          <a:xfrm>
            <a:off x="764479" y="3784998"/>
            <a:ext cx="2376264" cy="576064"/>
          </a:xfrm>
          <a:prstGeom prst="wedgeRoundRectCallout">
            <a:avLst>
              <a:gd name="adj1" fmla="val 59011"/>
              <a:gd name="adj2" fmla="val 7179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866219" y="3929014"/>
            <a:ext cx="22656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流程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邀請函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5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2" descr="C:\Users\king\Desktop\503d269759ee3d6d81e3ec3641166d224f4ad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2852936"/>
            <a:ext cx="1943551" cy="19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979712" y="4084330"/>
            <a:ext cx="597666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TW" sz="4500" b="1" dirty="0" smtClean="0">
                <a:ln/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500" b="1" dirty="0" smtClean="0">
                <a:ln/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歡迎逗陣來探錢</a:t>
            </a:r>
            <a:r>
              <a:rPr lang="en-US" altLang="zh-TW" sz="4500" b="1" dirty="0" smtClean="0">
                <a:ln/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45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07704" y="2546059"/>
            <a:ext cx="684076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TW" sz="7000" b="1" cap="none" spc="0" dirty="0" smtClean="0">
                <a:ln/>
                <a:solidFill>
                  <a:srgbClr val="FF9933"/>
                </a:solidFill>
                <a:effectLst/>
                <a:latin typeface="+mj-ea"/>
                <a:ea typeface="+mj-ea"/>
              </a:rPr>
              <a:t>The End~~</a:t>
            </a:r>
            <a:endParaRPr lang="zh-TW" altLang="en-US" sz="7000" b="1" cap="none" spc="0" dirty="0">
              <a:ln/>
              <a:solidFill>
                <a:srgbClr val="FF9933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7" name="Picture 4" descr="C:\Users\king\Desktop\gud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2738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3" name="Picture 9" descr="C:\Users\king\Desktop\only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093"/>
            <a:ext cx="9118344" cy="36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king\Desktop\gud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一手包辦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省時省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力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6" name="Picture 4" descr="C:\Users\king\Desktop\shutterstock_256431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59" y="1492542"/>
            <a:ext cx="3284044" cy="280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ing\Desktop\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5" y="4315570"/>
            <a:ext cx="1781865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king\Desktop\gudat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 rot="19758500">
            <a:off x="2213312" y="4603340"/>
            <a:ext cx="330496" cy="272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9758500">
            <a:off x="4560253" y="3140615"/>
            <a:ext cx="780685" cy="50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9" name="Picture 7" descr="C:\Users\king\Desktop\圖片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72" y="3700679"/>
            <a:ext cx="3587222" cy="8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ing\Desktop\圖片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3" y="980728"/>
            <a:ext cx="7132145" cy="48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892076" cy="311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4644008" y="1700808"/>
            <a:ext cx="4104456" cy="3888432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報名欄位控制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多場次設定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活動快速複製延用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線上報名 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金流串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接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資料自動匯入會員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非會員報名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活用自訂欄位</a:t>
            </a:r>
            <a:endParaRPr lang="en-US" altLang="zh-TW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項目金額設定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人數限定</a:t>
            </a:r>
            <a:endParaRPr lang="zh-TW" altLang="en-US" sz="30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83" y="5661248"/>
            <a:ext cx="129549" cy="4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4769830" y="1772816"/>
            <a:ext cx="4050642" cy="3744416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票券統計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禮品發放記錄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餐點菜色記錄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團體報名數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實際住宿統計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交通方式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場次統計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彈性欄位統計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出席率統計</a:t>
            </a:r>
            <a:endParaRPr lang="zh-TW" altLang="en-US" sz="30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84473"/>
            <a:ext cx="3835059" cy="32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32" y="5673072"/>
            <a:ext cx="182576" cy="6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4716016" y="2132856"/>
            <a:ext cx="4050642" cy="302433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線上報到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快速省時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自動統計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便利省工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簽到表輸出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款項收取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領取物品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zh-TW" altLang="en-US" sz="30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9800"/>
            <a:ext cx="3879936" cy="31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功能齊全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設想週到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32240" y="6021287"/>
            <a:ext cx="2160240" cy="494519"/>
          </a:xfrm>
          <a:prstGeom prst="rect">
            <a:avLst/>
          </a:prstGeom>
        </p:spPr>
        <p:txBody>
          <a:bodyPr vert="horz" rtlCol="0" anchor="t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博識高科技有限公司</a:t>
            </a:r>
            <a:endParaRPr lang="en-US" altLang="zh-TW" sz="16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u="sng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www.posu.com.tw</a:t>
            </a:r>
            <a:endParaRPr lang="zh-TW" sz="16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4" descr="C:\Users\king\Desktop\gud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04" y="-99392"/>
            <a:ext cx="1593780" cy="15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093507" y="2060848"/>
            <a:ext cx="3078893" cy="24482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團體設定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交通方式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上車地點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餐點菜色</a:t>
            </a:r>
            <a:endParaRPr lang="en-US"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住宿設定</a:t>
            </a:r>
            <a:endParaRPr lang="zh-TW" altLang="en-US" sz="3000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16" y="4592952"/>
            <a:ext cx="182576" cy="6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4563"/>
            <a:ext cx="3816424" cy="309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483</Words>
  <Application>Microsoft Office PowerPoint</Application>
  <PresentationFormat>如螢幕大小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流線</vt:lpstr>
      <vt:lpstr>PowerPoint 簡報</vt:lpstr>
      <vt:lpstr>辦活動程序繁鎖</vt:lpstr>
      <vt:lpstr>PowerPoint 簡報</vt:lpstr>
      <vt:lpstr>一手包辦.省時省力</vt:lpstr>
      <vt:lpstr>PowerPoint 簡報</vt:lpstr>
      <vt:lpstr>功能齊全.設想週到</vt:lpstr>
      <vt:lpstr>功能齊全.設想週到</vt:lpstr>
      <vt:lpstr>功能齊全.設想週到</vt:lpstr>
      <vt:lpstr>功能齊全.設想週到</vt:lpstr>
      <vt:lpstr>功能齊全.設想週到</vt:lpstr>
      <vt:lpstr>功能齊全.設想週到</vt:lpstr>
      <vt:lpstr>功能齊全.設想週到</vt:lpstr>
      <vt:lpstr>功能齊全.設想週到</vt:lpstr>
      <vt:lpstr>功能齊全.設想週到</vt:lpstr>
      <vt:lpstr>七大優勢</vt:lpstr>
      <vt:lpstr>PowerPoint 簡報</vt:lpstr>
      <vt:lpstr>適用對象</vt:lpstr>
      <vt:lpstr>客戶群</vt:lpstr>
      <vt:lpstr>市場規模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king</dc:creator>
  <cp:lastModifiedBy>king</cp:lastModifiedBy>
  <cp:revision>37</cp:revision>
  <dcterms:created xsi:type="dcterms:W3CDTF">2019-01-28T05:54:53Z</dcterms:created>
  <dcterms:modified xsi:type="dcterms:W3CDTF">2021-01-15T06:33:36Z</dcterms:modified>
</cp:coreProperties>
</file>