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317" r:id="rId3"/>
    <p:sldId id="318" r:id="rId4"/>
    <p:sldId id="315" r:id="rId5"/>
    <p:sldId id="294" r:id="rId6"/>
    <p:sldId id="316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D2BDA9-6DEA-49EB-8B18-298DC59F7D34}" type="datetimeFigureOut">
              <a:rPr lang="zh-TW" altLang="en-US" smtClean="0"/>
              <a:t>2018/7/16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33EA6C-FF1D-44AA-BAF8-2229437F6E5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52go-demo.posu.tw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07604" y="3356992"/>
            <a:ext cx="6912768" cy="1224136"/>
          </a:xfrm>
        </p:spPr>
        <p:txBody>
          <a:bodyPr>
            <a:noAutofit/>
          </a:bodyPr>
          <a:lstStyle/>
          <a:p>
            <a:pPr algn="ctr"/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高效網路行銷全攻略</a:t>
            </a:r>
            <a:endParaRPr lang="en-US" altLang="zh-TW" sz="2800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500" dirty="0" smtClean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掌握精準高效率網路行銷</a:t>
            </a:r>
            <a:endParaRPr lang="zh-TW" altLang="en-US" sz="2800" dirty="0">
              <a:solidFill>
                <a:schemeClr val="accent2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75656" y="1484784"/>
            <a:ext cx="6308163" cy="1584176"/>
          </a:xfrm>
        </p:spPr>
        <p:txBody>
          <a:bodyPr>
            <a:noAutofit/>
          </a:bodyPr>
          <a:lstStyle/>
          <a:p>
            <a:r>
              <a:rPr lang="en-US" altLang="zh-TW" sz="65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52GO</a:t>
            </a:r>
            <a:r>
              <a:rPr lang="zh-TW" altLang="en-US" sz="65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完美開店網</a:t>
            </a:r>
            <a:endParaRPr lang="zh-TW" altLang="en-US" sz="65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092280" y="6380112"/>
            <a:ext cx="1818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博識高科技有限公司</a:t>
            </a:r>
            <a:endParaRPr lang="zh-TW" altLang="en-US" sz="14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7641579" y="6059530"/>
            <a:ext cx="67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9933"/>
                </a:solidFill>
                <a:latin typeface="Orange LET" pitchFamily="2" charset="0"/>
                <a:ea typeface="SimSun-ExtB" pitchFamily="49" charset="-122"/>
                <a:cs typeface="Liberation Sans" pitchFamily="34" charset="0"/>
              </a:rPr>
              <a:t>52go</a:t>
            </a:r>
            <a:endParaRPr lang="zh-TW" altLang="en-US" dirty="0">
              <a:solidFill>
                <a:srgbClr val="FF9933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7" name="Picture 4" descr="Z:\D---博識專用\52go-作伙探\作伙探\LOGO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576064" cy="3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63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772400" cy="882352"/>
          </a:xfrm>
        </p:spPr>
        <p:txBody>
          <a:bodyPr>
            <a:normAutofit/>
          </a:bodyPr>
          <a:lstStyle/>
          <a:p>
            <a:pPr algn="just"/>
            <a:r>
              <a:rPr lang="zh-TW" altLang="en-US" sz="45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開店必備</a:t>
            </a:r>
            <a:endParaRPr lang="zh-TW" altLang="en-US" sz="45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8280920" cy="5520142"/>
          </a:xfrm>
        </p:spPr>
        <p:txBody>
          <a:bodyPr>
            <a:normAutofit fontScale="25000" lnSpcReduction="20000"/>
          </a:bodyPr>
          <a:lstStyle/>
          <a:p>
            <a:r>
              <a:rPr lang="zh-TW" altLang="en-US" sz="11200" dirty="0" smtClean="0">
                <a:latin typeface="標楷體" pitchFamily="65" charset="-120"/>
                <a:ea typeface="標楷體" pitchFamily="65" charset="-120"/>
              </a:rPr>
              <a:t>店家故事與品牌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1200" dirty="0"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公司發展故事</a:t>
            </a:r>
            <a:r>
              <a:rPr lang="zh-TW" altLang="en-US" sz="11200" dirty="0" smtClean="0"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、</a:t>
            </a:r>
            <a:r>
              <a:rPr lang="zh-TW" altLang="en-US" sz="11200" dirty="0">
                <a:latin typeface="標楷體" pitchFamily="65" charset="-120"/>
                <a:ea typeface="標楷體" pitchFamily="65" charset="-120"/>
              </a:rPr>
              <a:t> 、文案、相片、影片、企業</a:t>
            </a:r>
            <a:r>
              <a:rPr lang="zh-TW" altLang="en-US" sz="11200" dirty="0" smtClean="0">
                <a:latin typeface="標楷體" pitchFamily="65" charset="-120"/>
                <a:ea typeface="標楷體" pitchFamily="65" charset="-120"/>
              </a:rPr>
              <a:t>理念、</a:t>
            </a:r>
            <a:r>
              <a:rPr lang="zh-TW" altLang="en-US" sz="11200" dirty="0" smtClean="0"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重</a:t>
            </a:r>
            <a:r>
              <a:rPr lang="zh-TW" altLang="en-US" sz="11200" dirty="0"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品質、服務、擁有多少專利、服務過多少廠商</a:t>
            </a:r>
            <a:r>
              <a:rPr lang="en-US" altLang="zh-TW" sz="11200" dirty="0" smtClean="0">
                <a:latin typeface="標楷體" pitchFamily="65" charset="-120"/>
                <a:ea typeface="標楷體" pitchFamily="65" charset="-120"/>
                <a:sym typeface="Wingdings" panose="05000000000000000000" pitchFamily="2" charset="2"/>
              </a:rPr>
              <a:t>…</a:t>
            </a:r>
          </a:p>
          <a:p>
            <a:pPr lvl="1"/>
            <a:endParaRPr lang="en-US" altLang="zh-TW" sz="11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1200" dirty="0" smtClean="0">
                <a:latin typeface="標楷體" pitchFamily="65" charset="-120"/>
                <a:ea typeface="標楷體" pitchFamily="65" charset="-120"/>
              </a:rPr>
              <a:t>商品完美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1200" dirty="0">
                <a:latin typeface="標楷體" pitchFamily="65" charset="-120"/>
                <a:ea typeface="標楷體" pitchFamily="65" charset="-120"/>
              </a:rPr>
              <a:t>本質美</a:t>
            </a:r>
          </a:p>
          <a:p>
            <a:pPr lvl="1"/>
            <a:r>
              <a:rPr lang="zh-TW" altLang="en-US" sz="11200" dirty="0">
                <a:latin typeface="標楷體" pitchFamily="65" charset="-120"/>
                <a:ea typeface="標楷體" pitchFamily="65" charset="-120"/>
              </a:rPr>
              <a:t>特色介紹 </a:t>
            </a:r>
            <a:r>
              <a:rPr lang="en-US" altLang="zh-TW" sz="11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1200" dirty="0">
                <a:latin typeface="標楷體" pitchFamily="65" charset="-120"/>
                <a:ea typeface="標楷體" pitchFamily="65" charset="-120"/>
              </a:rPr>
              <a:t>好的拍攝、文案、視覺美術、商品故事</a:t>
            </a:r>
            <a:r>
              <a:rPr lang="en-US" altLang="zh-TW" sz="112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20040" lvl="1" indent="0">
              <a:buNone/>
            </a:pPr>
            <a:endParaRPr lang="en-US" altLang="zh-TW" sz="11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1200" dirty="0" smtClean="0">
                <a:latin typeface="標楷體" pitchFamily="65" charset="-120"/>
                <a:ea typeface="標楷體" pitchFamily="65" charset="-120"/>
              </a:rPr>
              <a:t>系統</a:t>
            </a:r>
            <a:r>
              <a:rPr lang="zh-TW" altLang="en-US" sz="11200" dirty="0">
                <a:latin typeface="標楷體" pitchFamily="65" charset="-120"/>
                <a:ea typeface="標楷體" pitchFamily="65" charset="-120"/>
              </a:rPr>
              <a:t>工具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1200" dirty="0" smtClean="0">
                <a:latin typeface="標楷體" pitchFamily="65" charset="-120"/>
                <a:ea typeface="標楷體" pitchFamily="65" charset="-120"/>
              </a:rPr>
              <a:t>需功能完善</a:t>
            </a:r>
            <a:endParaRPr lang="en-US" altLang="zh-TW" sz="11200" dirty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1200" dirty="0" smtClean="0">
                <a:latin typeface="標楷體" pitchFamily="65" charset="-120"/>
                <a:ea typeface="標楷體" pitchFamily="65" charset="-120"/>
              </a:rPr>
              <a:t>需簡易超做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1200" dirty="0" smtClean="0">
                <a:latin typeface="標楷體" pitchFamily="65" charset="-120"/>
                <a:ea typeface="標楷體" pitchFamily="65" charset="-120"/>
              </a:rPr>
              <a:t>需後勤支援完善，系統不斷更新</a:t>
            </a:r>
            <a:endParaRPr lang="en-US" altLang="zh-TW" sz="11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sz="4400" dirty="0" smtClean="0"/>
          </a:p>
          <a:p>
            <a:endParaRPr lang="en-US" altLang="zh-TW" sz="4400" dirty="0" smtClean="0"/>
          </a:p>
          <a:p>
            <a:pPr lvl="2"/>
            <a:endParaRPr lang="en-US" altLang="zh-TW" sz="4400" dirty="0" smtClean="0"/>
          </a:p>
          <a:p>
            <a:pPr marL="320040" lvl="1" indent="0">
              <a:buNone/>
            </a:pPr>
            <a:r>
              <a:rPr lang="en-US" altLang="zh-TW" sz="4400" dirty="0"/>
              <a:t>	</a:t>
            </a:r>
            <a:endParaRPr lang="en-US" altLang="zh-TW" sz="4400" dirty="0" smtClean="0"/>
          </a:p>
          <a:p>
            <a:pPr marL="320040" lvl="1" indent="0">
              <a:buNone/>
            </a:pPr>
            <a:endParaRPr lang="en-US" altLang="zh-TW" sz="4400" dirty="0" smtClean="0"/>
          </a:p>
          <a:p>
            <a:pPr lvl="1"/>
            <a:endParaRPr lang="en-US" altLang="zh-TW" sz="4400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092280" y="6380112"/>
            <a:ext cx="1818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博識高科技有限公司</a:t>
            </a:r>
            <a:endParaRPr lang="zh-TW" altLang="en-US" sz="14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641579" y="6059530"/>
            <a:ext cx="67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9933"/>
                </a:solidFill>
                <a:latin typeface="Orange LET" pitchFamily="2" charset="0"/>
                <a:ea typeface="SimSun-ExtB" pitchFamily="49" charset="-122"/>
                <a:cs typeface="Liberation Sans" pitchFamily="34" charset="0"/>
              </a:rPr>
              <a:t>52go</a:t>
            </a:r>
            <a:endParaRPr lang="zh-TW" altLang="en-US" dirty="0">
              <a:solidFill>
                <a:srgbClr val="FF9933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Picture 4" descr="Z:\D---博識專用\52go-作伙探\作伙探\LOGO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576064" cy="3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28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2947" y="188640"/>
            <a:ext cx="7772400" cy="936104"/>
          </a:xfrm>
        </p:spPr>
        <p:txBody>
          <a:bodyPr>
            <a:normAutofit/>
          </a:bodyPr>
          <a:lstStyle/>
          <a:p>
            <a:pPr algn="just"/>
            <a:r>
              <a:rPr lang="zh-TW" altLang="en-US" sz="45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開店必備</a:t>
            </a:r>
            <a:endParaRPr lang="zh-TW" altLang="en-US" sz="4500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5720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zh-TW" sz="4400" dirty="0" smtClean="0"/>
          </a:p>
          <a:p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行銷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en-US" altLang="zh-TW" sz="12000" dirty="0" smtClean="0">
                <a:latin typeface="標楷體" pitchFamily="65" charset="-120"/>
                <a:ea typeface="標楷體" pitchFamily="65" charset="-120"/>
              </a:rPr>
              <a:t>Google </a:t>
            </a:r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廣告與優化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2000" dirty="0">
                <a:latin typeface="標楷體" pitchFamily="65" charset="-120"/>
                <a:ea typeface="標楷體" pitchFamily="65" charset="-120"/>
              </a:rPr>
              <a:t>大量</a:t>
            </a:r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曝光與連結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marL="320040" lvl="1" indent="0">
              <a:buNone/>
            </a:pP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大數據分析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2000" dirty="0">
                <a:latin typeface="標楷體" pitchFamily="65" charset="-120"/>
                <a:ea typeface="標楷體" pitchFamily="65" charset="-120"/>
              </a:rPr>
              <a:t>客戶</a:t>
            </a:r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點閱分析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2000" dirty="0">
                <a:latin typeface="標楷體" pitchFamily="65" charset="-120"/>
                <a:ea typeface="標楷體" pitchFamily="65" charset="-120"/>
              </a:rPr>
              <a:t>新</a:t>
            </a:r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舊客戶行為分析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使用裝置分析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目標</a:t>
            </a:r>
            <a:r>
              <a:rPr lang="zh-TW" altLang="en-US" sz="12000" dirty="0">
                <a:latin typeface="標楷體" pitchFamily="65" charset="-120"/>
                <a:ea typeface="標楷體" pitchFamily="65" charset="-120"/>
              </a:rPr>
              <a:t>客戶</a:t>
            </a:r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群分析 </a:t>
            </a:r>
            <a:r>
              <a:rPr lang="en-US" altLang="zh-TW" sz="1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習慣 、分享、回購率</a:t>
            </a:r>
            <a:r>
              <a:rPr lang="en-US" altLang="zh-TW" sz="120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1"/>
            <a:r>
              <a:rPr lang="zh-TW" altLang="en-US" sz="12000" dirty="0" smtClean="0">
                <a:latin typeface="標楷體" pitchFamily="65" charset="-120"/>
                <a:ea typeface="標楷體" pitchFamily="65" charset="-120"/>
              </a:rPr>
              <a:t>定價分析</a:t>
            </a:r>
            <a:endParaRPr lang="en-US" altLang="zh-TW" sz="12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sz="4400" dirty="0" smtClean="0"/>
          </a:p>
          <a:p>
            <a:endParaRPr lang="en-US" altLang="zh-TW" sz="4400" dirty="0" smtClean="0"/>
          </a:p>
          <a:p>
            <a:pPr lvl="2"/>
            <a:endParaRPr lang="en-US" altLang="zh-TW" sz="4400" dirty="0" smtClean="0"/>
          </a:p>
          <a:p>
            <a:pPr marL="320040" lvl="1" indent="0">
              <a:buNone/>
            </a:pPr>
            <a:r>
              <a:rPr lang="en-US" altLang="zh-TW" sz="4400" dirty="0"/>
              <a:t>	</a:t>
            </a:r>
            <a:endParaRPr lang="en-US" altLang="zh-TW" sz="4400" dirty="0" smtClean="0"/>
          </a:p>
          <a:p>
            <a:pPr marL="320040" lvl="1" indent="0">
              <a:buNone/>
            </a:pPr>
            <a:endParaRPr lang="en-US" altLang="zh-TW" sz="4400" dirty="0" smtClean="0"/>
          </a:p>
          <a:p>
            <a:pPr lvl="1"/>
            <a:endParaRPr lang="en-US" altLang="zh-TW" sz="4400" dirty="0" smtClean="0"/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7092280" y="6380112"/>
            <a:ext cx="1818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博識高科技有限公司</a:t>
            </a:r>
            <a:endParaRPr lang="zh-TW" altLang="en-US" sz="14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641579" y="6059530"/>
            <a:ext cx="67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9933"/>
                </a:solidFill>
                <a:latin typeface="Orange LET" pitchFamily="2" charset="0"/>
                <a:ea typeface="SimSun-ExtB" pitchFamily="49" charset="-122"/>
                <a:cs typeface="Liberation Sans" pitchFamily="34" charset="0"/>
              </a:rPr>
              <a:t>52go</a:t>
            </a:r>
            <a:endParaRPr lang="zh-TW" altLang="en-US" dirty="0">
              <a:solidFill>
                <a:srgbClr val="FF9933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Picture 4" descr="Z:\D---博識專用\52go-作伙探\作伙探\LOGO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576064" cy="3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17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1763688" y="1988840"/>
            <a:ext cx="6400800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-27432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Wingdings" pitchFamily="2" charset="2"/>
              <a:buChar char="v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endParaRPr lang="en-US" altLang="zh-TW" sz="5000" dirty="0" smtClean="0">
              <a:solidFill>
                <a:srgbClr val="0070C0"/>
              </a:solidFill>
            </a:endParaRPr>
          </a:p>
        </p:txBody>
      </p:sp>
      <p:sp>
        <p:nvSpPr>
          <p:cNvPr id="9" name="標題 4"/>
          <p:cNvSpPr txBox="1">
            <a:spLocks/>
          </p:cNvSpPr>
          <p:nvPr/>
        </p:nvSpPr>
        <p:spPr>
          <a:xfrm>
            <a:off x="4499992" y="764704"/>
            <a:ext cx="4536504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TW" sz="3000" u="sng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52GO</a:t>
            </a:r>
            <a:r>
              <a:rPr lang="zh-TW" altLang="en-US" sz="3000" u="sng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完美開店網</a:t>
            </a:r>
            <a:endParaRPr lang="zh-TW" altLang="en-US" sz="3000" u="sng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713859" y="6341870"/>
            <a:ext cx="1818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博識高科技有限公司</a:t>
            </a:r>
            <a:endParaRPr lang="zh-TW" altLang="en-US" sz="14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263158" y="6021288"/>
            <a:ext cx="67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9933"/>
                </a:solidFill>
                <a:latin typeface="Orange LET" pitchFamily="2" charset="0"/>
                <a:ea typeface="SimSun-ExtB" pitchFamily="49" charset="-122"/>
                <a:cs typeface="Liberation Sans" pitchFamily="34" charset="0"/>
              </a:rPr>
              <a:t>52go</a:t>
            </a:r>
            <a:endParaRPr lang="zh-TW" altLang="en-US" dirty="0">
              <a:solidFill>
                <a:srgbClr val="FF9933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" name="Picture 4" descr="Z:\D---博識專用\52go-作伙探\作伙探\LOGO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987" y="6055054"/>
            <a:ext cx="576064" cy="3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2371405" y="1772816"/>
            <a:ext cx="4377680" cy="685056"/>
          </a:xfrm>
        </p:spPr>
        <p:txBody>
          <a:bodyPr/>
          <a:lstStyle/>
          <a:p>
            <a:r>
              <a:rPr lang="en-US" altLang="zh-TW" dirty="0">
                <a:solidFill>
                  <a:srgbClr val="7030A0"/>
                </a:solidFill>
                <a:hlinkClick r:id="rId3"/>
              </a:rPr>
              <a:t>https://52go-demo.posu.tw/</a:t>
            </a:r>
            <a:endParaRPr lang="zh-TW" altLang="en-US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king\Desktop\ab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632139" cy="290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77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48872" cy="720080"/>
          </a:xfrm>
        </p:spPr>
        <p:txBody>
          <a:bodyPr>
            <a:noAutofit/>
          </a:bodyPr>
          <a:lstStyle/>
          <a:p>
            <a:pPr indent="0" algn="ctr">
              <a:buNone/>
            </a:pP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活用雲端工具，提升網站黏著度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763688" y="1988840"/>
            <a:ext cx="6400800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-27432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Wingdings" pitchFamily="2" charset="2"/>
              <a:buChar char="v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endParaRPr lang="en-US" altLang="zh-TW" sz="5000" dirty="0" smtClean="0">
              <a:solidFill>
                <a:srgbClr val="0070C0"/>
              </a:solidFill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279430" y="2312876"/>
            <a:ext cx="6860420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-27432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Wingdings" pitchFamily="2" charset="2"/>
              <a:buChar char="v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r>
              <a:rPr lang="zh-TW" altLang="en-US" sz="45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行銷工具</a:t>
            </a:r>
            <a:r>
              <a:rPr lang="en-US" altLang="zh-TW" sz="45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5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作伙探速賣平台</a:t>
            </a:r>
            <a:endParaRPr lang="en-US" altLang="zh-TW" sz="45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59425" y="3440033"/>
            <a:ext cx="390042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000" dirty="0">
                <a:solidFill>
                  <a:srgbClr val="002060"/>
                </a:solidFill>
              </a:rPr>
              <a:t>https://gueen-up.com</a:t>
            </a:r>
            <a:endParaRPr lang="zh-TW" altLang="en-US" sz="3000" dirty="0">
              <a:solidFill>
                <a:srgbClr val="00206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713859" y="6341870"/>
            <a:ext cx="1818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博識高科技有限公司</a:t>
            </a:r>
            <a:endParaRPr lang="zh-TW" altLang="en-US" sz="14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263158" y="6021288"/>
            <a:ext cx="67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9933"/>
                </a:solidFill>
                <a:latin typeface="Orange LET" pitchFamily="2" charset="0"/>
                <a:ea typeface="SimSun-ExtB" pitchFamily="49" charset="-122"/>
                <a:cs typeface="Liberation Sans" pitchFamily="34" charset="0"/>
              </a:rPr>
              <a:t>52go</a:t>
            </a:r>
            <a:endParaRPr lang="zh-TW" altLang="en-US" dirty="0">
              <a:solidFill>
                <a:srgbClr val="FF9933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3" name="Picture 4" descr="Z:\D---博識專用\52go-作伙探\作伙探\LOGO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987" y="6055054"/>
            <a:ext cx="576064" cy="3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標題 4"/>
          <p:cNvSpPr txBox="1">
            <a:spLocks/>
          </p:cNvSpPr>
          <p:nvPr/>
        </p:nvSpPr>
        <p:spPr>
          <a:xfrm>
            <a:off x="4572000" y="197768"/>
            <a:ext cx="4536504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TW" sz="3000" u="sng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52GO</a:t>
            </a:r>
            <a:r>
              <a:rPr lang="zh-TW" altLang="en-US" sz="3000" u="sng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完美開店網</a:t>
            </a:r>
            <a:endParaRPr lang="zh-TW" altLang="en-US" sz="3000" u="sng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80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1763688" y="1988840"/>
            <a:ext cx="6400800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-27432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ClrTx/>
              <a:buFont typeface="Wingdings" pitchFamily="2" charset="2"/>
              <a:buChar char="v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None/>
            </a:pPr>
            <a:endParaRPr lang="en-US" altLang="zh-TW" sz="5000" dirty="0" smtClean="0">
              <a:solidFill>
                <a:srgbClr val="0070C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713859" y="6341870"/>
            <a:ext cx="1818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solidFill>
                  <a:schemeClr val="bg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博識高科技有限公司</a:t>
            </a:r>
            <a:endParaRPr lang="zh-TW" altLang="en-US" sz="1400" dirty="0">
              <a:solidFill>
                <a:schemeClr val="bg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263158" y="6021288"/>
            <a:ext cx="67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9933"/>
                </a:solidFill>
                <a:latin typeface="Orange LET" pitchFamily="2" charset="0"/>
                <a:ea typeface="SimSun-ExtB" pitchFamily="49" charset="-122"/>
                <a:cs typeface="Liberation Sans" pitchFamily="34" charset="0"/>
              </a:rPr>
              <a:t>52go</a:t>
            </a:r>
            <a:endParaRPr lang="zh-TW" altLang="en-US" dirty="0">
              <a:solidFill>
                <a:srgbClr val="FF9933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3" name="Picture 4" descr="Z:\D---博識專用\52go-作伙探\作伙探\LOGO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987" y="6055054"/>
            <a:ext cx="576064" cy="3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標題 4"/>
          <p:cNvSpPr txBox="1">
            <a:spLocks/>
          </p:cNvSpPr>
          <p:nvPr/>
        </p:nvSpPr>
        <p:spPr>
          <a:xfrm>
            <a:off x="4572000" y="197768"/>
            <a:ext cx="4536504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zh-TW" sz="3000" u="sng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52GO</a:t>
            </a:r>
            <a:r>
              <a:rPr lang="zh-TW" altLang="en-US" sz="3000" u="sng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完美開店網</a:t>
            </a:r>
            <a:endParaRPr lang="zh-TW" altLang="en-US" sz="3000" u="sng" dirty="0">
              <a:solidFill>
                <a:srgbClr val="FFC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4" name="Picture 2" descr="C:\Users\king\Desktop\ml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169" y="1268760"/>
            <a:ext cx="6057243" cy="379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Z:\A---製作中客戶\19.--ㄗ\作伙探\頁面用圖\素材\1-作伙探名片-公版-製作檔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53627">
            <a:off x="2771800" y="2646189"/>
            <a:ext cx="1572928" cy="1503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Z:\A---製作中客戶\19.--ㄗ\作伙探\頁面用圖\素材\1-作伙探名片-公版-製作檔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08933">
            <a:off x="4791002" y="2925634"/>
            <a:ext cx="1252122" cy="119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文字方塊 16"/>
          <p:cNvSpPr txBox="1"/>
          <p:nvPr/>
        </p:nvSpPr>
        <p:spPr>
          <a:xfrm>
            <a:off x="4067944" y="4891400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經銷商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你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960093" y="3235216"/>
            <a:ext cx="1115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業務經理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你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144551" y="2348880"/>
            <a:ext cx="931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消費者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" name="向下箭號 19"/>
          <p:cNvSpPr/>
          <p:nvPr/>
        </p:nvSpPr>
        <p:spPr>
          <a:xfrm rot="2986190">
            <a:off x="6473733" y="3331294"/>
            <a:ext cx="392726" cy="58510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向下箭號 20"/>
          <p:cNvSpPr/>
          <p:nvPr/>
        </p:nvSpPr>
        <p:spPr>
          <a:xfrm rot="3277464">
            <a:off x="5437332" y="3870769"/>
            <a:ext cx="411931" cy="80645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6876256" y="356372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消費回饋點數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738644" y="421179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消費回饋點數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4" name="向下箭號 23"/>
          <p:cNvSpPr/>
          <p:nvPr/>
        </p:nvSpPr>
        <p:spPr>
          <a:xfrm rot="18219184">
            <a:off x="2460378" y="2845170"/>
            <a:ext cx="392726" cy="2382853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264350" y="409931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消費回饋點數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48783" y="476672"/>
            <a:ext cx="3647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50800"/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>如何賺錢？</a:t>
            </a:r>
            <a:endParaRPr lang="zh-TW" altLang="en-US" sz="5400" b="1" cap="none" spc="0" dirty="0">
              <a:ln w="50800"/>
              <a:solidFill>
                <a:srgbClr val="FF0000"/>
              </a:solidFill>
              <a:effectLst/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36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1416</TotalTime>
  <Words>220</Words>
  <Application>Microsoft Office PowerPoint</Application>
  <PresentationFormat>如螢幕大小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公正</vt:lpstr>
      <vt:lpstr>52GO完美開店網</vt:lpstr>
      <vt:lpstr>開店必備</vt:lpstr>
      <vt:lpstr>開店必備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高效率網路行銷講座</dc:title>
  <dc:creator>king</dc:creator>
  <cp:lastModifiedBy>king</cp:lastModifiedBy>
  <cp:revision>104</cp:revision>
  <dcterms:created xsi:type="dcterms:W3CDTF">2018-07-02T08:20:52Z</dcterms:created>
  <dcterms:modified xsi:type="dcterms:W3CDTF">2018-07-16T02:02:46Z</dcterms:modified>
</cp:coreProperties>
</file>