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ADDFE84-9EDF-4E1D-BBD7-14285FDF0881}" type="datetimeFigureOut">
              <a:rPr lang="zh-TW" altLang="en-US" smtClean="0"/>
              <a:t>2025/4/21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47230E-2C70-4729-B304-6C1395FA22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695570"/>
            <a:ext cx="6400800" cy="792088"/>
          </a:xfrm>
        </p:spPr>
        <p:txBody>
          <a:bodyPr>
            <a:normAutofit/>
          </a:bodyPr>
          <a:lstStyle/>
          <a:p>
            <a:pPr algn="ctr"/>
            <a:r>
              <a:rPr lang="zh-TW" altLang="en-US" sz="3500" dirty="0" smtClean="0">
                <a:solidFill>
                  <a:schemeClr val="bg2">
                    <a:lumMod val="25000"/>
                  </a:schemeClr>
                </a:solidFill>
              </a:rPr>
              <a:t>永續．專業</a:t>
            </a:r>
            <a:r>
              <a:rPr lang="zh-TW" altLang="en-US" sz="3500" dirty="0">
                <a:solidFill>
                  <a:schemeClr val="bg2">
                    <a:lumMod val="25000"/>
                  </a:schemeClr>
                </a:solidFill>
              </a:rPr>
              <a:t>．</a:t>
            </a:r>
            <a:r>
              <a:rPr lang="zh-TW" altLang="en-US" sz="3500" dirty="0" smtClean="0">
                <a:solidFill>
                  <a:schemeClr val="bg2">
                    <a:lumMod val="25000"/>
                  </a:schemeClr>
                </a:solidFill>
              </a:rPr>
              <a:t>用心</a:t>
            </a:r>
            <a:r>
              <a:rPr lang="zh-TW" altLang="en-US" sz="3500" dirty="0">
                <a:solidFill>
                  <a:schemeClr val="bg2">
                    <a:lumMod val="25000"/>
                  </a:schemeClr>
                </a:solidFill>
              </a:rPr>
              <a:t>．高品質</a:t>
            </a:r>
          </a:p>
        </p:txBody>
      </p:sp>
      <p:pic>
        <p:nvPicPr>
          <p:cNvPr id="1026" name="Picture 2" descr="C:\Users\b0915\OneDrive\桌面\logo-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8" y="458010"/>
            <a:ext cx="7620000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95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b0915\OneDrive\桌面\123\社團-終身免費、免印名片-02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4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b0915\OneDrive\桌面\123\社團-終身免費、免印名片-01_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</TotalTime>
  <Words>8</Words>
  <Application>Microsoft Office PowerPoint</Application>
  <PresentationFormat>如螢幕大小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匯合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7</cp:revision>
  <dcterms:created xsi:type="dcterms:W3CDTF">2025-04-21T08:28:55Z</dcterms:created>
  <dcterms:modified xsi:type="dcterms:W3CDTF">2025-04-21T09:25:42Z</dcterms:modified>
</cp:coreProperties>
</file>