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1" r:id="rId4"/>
    <p:sldId id="260" r:id="rId5"/>
    <p:sldId id="262" r:id="rId6"/>
    <p:sldId id="263" r:id="rId7"/>
    <p:sldId id="265" r:id="rId8"/>
    <p:sldId id="264" r:id="rId9"/>
    <p:sldId id="268" r:id="rId10"/>
    <p:sldId id="266" r:id="rId11"/>
    <p:sldId id="271" r:id="rId12"/>
    <p:sldId id="269" r:id="rId13"/>
    <p:sldId id="270" r:id="rId1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FD85-1D6C-4E1C-96E0-1AA7456067B5}" type="datetimeFigureOut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7FA69-8F55-44B4-B94C-BE6690A2E8C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3268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FD85-1D6C-4E1C-96E0-1AA7456067B5}" type="datetimeFigureOut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7FA69-8F55-44B4-B94C-BE6690A2E8C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4088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FD85-1D6C-4E1C-96E0-1AA7456067B5}" type="datetimeFigureOut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7FA69-8F55-44B4-B94C-BE6690A2E8C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48641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FD85-1D6C-4E1C-96E0-1AA7456067B5}" type="datetimeFigureOut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7FA69-8F55-44B4-B94C-BE6690A2E8C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6395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FD85-1D6C-4E1C-96E0-1AA7456067B5}" type="datetimeFigureOut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7FA69-8F55-44B4-B94C-BE6690A2E8C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8283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FD85-1D6C-4E1C-96E0-1AA7456067B5}" type="datetimeFigureOut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7FA69-8F55-44B4-B94C-BE6690A2E8C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6548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FD85-1D6C-4E1C-96E0-1AA7456067B5}" type="datetimeFigureOut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7FA69-8F55-44B4-B94C-BE6690A2E8C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5249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FD85-1D6C-4E1C-96E0-1AA7456067B5}" type="datetimeFigureOut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7FA69-8F55-44B4-B94C-BE6690A2E8C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8955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FD85-1D6C-4E1C-96E0-1AA7456067B5}" type="datetimeFigureOut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7FA69-8F55-44B4-B94C-BE6690A2E8C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7070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FD85-1D6C-4E1C-96E0-1AA7456067B5}" type="datetimeFigureOut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7FA69-8F55-44B4-B94C-BE6690A2E8C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7579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DFD85-1D6C-4E1C-96E0-1AA7456067B5}" type="datetimeFigureOut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7FA69-8F55-44B4-B94C-BE6690A2E8C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9146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9DFD85-1D6C-4E1C-96E0-1AA7456067B5}" type="datetimeFigureOut">
              <a:rPr lang="zh-TW" altLang="en-US" smtClean="0"/>
              <a:t>2026/9/24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7FA69-8F55-44B4-B94C-BE6690A2E8C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73947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" y="0"/>
            <a:ext cx="121890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697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3"/>
            <a:ext cx="12192000" cy="685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841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500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734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22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235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543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020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733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684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385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1772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8585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82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0</Words>
  <Application>Microsoft Office PowerPoint</Application>
  <PresentationFormat>寬螢幕</PresentationFormat>
  <Paragraphs>0</Paragraphs>
  <Slides>13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18" baseType="lpstr"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6</cp:revision>
  <dcterms:created xsi:type="dcterms:W3CDTF">2026-09-23T10:21:42Z</dcterms:created>
  <dcterms:modified xsi:type="dcterms:W3CDTF">2026-09-24T00:56:31Z</dcterms:modified>
</cp:coreProperties>
</file>