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1"/>
  </p:notesMasterIdLst>
  <p:sldIdLst>
    <p:sldId id="256" r:id="rId2"/>
    <p:sldId id="257" r:id="rId3"/>
    <p:sldId id="285" r:id="rId4"/>
    <p:sldId id="295" r:id="rId5"/>
    <p:sldId id="296" r:id="rId6"/>
    <p:sldId id="297" r:id="rId7"/>
    <p:sldId id="298" r:id="rId8"/>
    <p:sldId id="299" r:id="rId9"/>
    <p:sldId id="300" r:id="rId10"/>
    <p:sldId id="301" r:id="rId11"/>
    <p:sldId id="294" r:id="rId12"/>
    <p:sldId id="293" r:id="rId13"/>
    <p:sldId id="270" r:id="rId14"/>
    <p:sldId id="288" r:id="rId15"/>
    <p:sldId id="287" r:id="rId16"/>
    <p:sldId id="286" r:id="rId17"/>
    <p:sldId id="289" r:id="rId18"/>
    <p:sldId id="290" r:id="rId19"/>
    <p:sldId id="291" r:id="rId20"/>
    <p:sldId id="292" r:id="rId21"/>
    <p:sldId id="262" r:id="rId22"/>
    <p:sldId id="265" r:id="rId23"/>
    <p:sldId id="271" r:id="rId24"/>
    <p:sldId id="284" r:id="rId25"/>
    <p:sldId id="302" r:id="rId26"/>
    <p:sldId id="261" r:id="rId27"/>
    <p:sldId id="279" r:id="rId28"/>
    <p:sldId id="278" r:id="rId29"/>
    <p:sldId id="267" r:id="rId30"/>
  </p:sldIdLst>
  <p:sldSz cx="9906000" cy="6858000" type="A4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123" y="77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E5B14DE-93B3-4F3A-8271-F9156A760115}" type="doc">
      <dgm:prSet loTypeId="urn:microsoft.com/office/officeart/2005/8/layout/gear1" loCatId="process" qsTypeId="urn:microsoft.com/office/officeart/2005/8/quickstyle/3d2" qsCatId="3D" csTypeId="urn:microsoft.com/office/officeart/2005/8/colors/colorful4" csCatId="colorful" phldr="1"/>
      <dgm:spPr/>
    </dgm:pt>
    <dgm:pt modelId="{CC957CB7-FEC3-44A1-B53C-7DF6F537E0E1}">
      <dgm:prSet phldrT="[文字]" custT="1"/>
      <dgm:spPr/>
      <dgm:t>
        <a:bodyPr/>
        <a:lstStyle/>
        <a:p>
          <a:r>
            <a:rPr lang="zh-TW" altLang="en-US" sz="45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交流</a:t>
          </a:r>
        </a:p>
      </dgm:t>
    </dgm:pt>
    <dgm:pt modelId="{B7631171-04FE-4B5C-9520-E5ACAC052900}" type="parTrans" cxnId="{432616EB-AA2E-455C-B4A8-FD3254B2EA2D}">
      <dgm:prSet/>
      <dgm:spPr/>
      <dgm:t>
        <a:bodyPr/>
        <a:lstStyle/>
        <a:p>
          <a:endParaRPr lang="zh-TW" altLang="en-US"/>
        </a:p>
      </dgm:t>
    </dgm:pt>
    <dgm:pt modelId="{C1FAB720-68EE-4706-B9F3-F83A5F05A80E}" type="sibTrans" cxnId="{432616EB-AA2E-455C-B4A8-FD3254B2EA2D}">
      <dgm:prSet/>
      <dgm:spPr/>
      <dgm:t>
        <a:bodyPr/>
        <a:lstStyle/>
        <a:p>
          <a:endParaRPr lang="zh-TW" altLang="en-US"/>
        </a:p>
      </dgm:t>
    </dgm:pt>
    <dgm:pt modelId="{5065B46B-39CF-4F76-BF48-BF5523B83B46}">
      <dgm:prSet phldrT="[文字]"/>
      <dgm:spPr/>
      <dgm:t>
        <a:bodyPr/>
        <a:lstStyle/>
        <a:p>
          <a:r>
            <a:rPr lang="zh-TW" altLang="en-US" b="1" dirty="0" smtClean="0"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友會</a:t>
          </a:r>
          <a:endParaRPr lang="zh-TW" altLang="en-US" b="1" dirty="0">
            <a:solidFill>
              <a:schemeClr val="accent3">
                <a:lumMod val="60000"/>
                <a:lumOff val="4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603B3F6-6E55-493E-A854-3ED1E853441F}" type="parTrans" cxnId="{62776E15-75F1-4299-8D18-4D05C8A0C550}">
      <dgm:prSet/>
      <dgm:spPr/>
      <dgm:t>
        <a:bodyPr/>
        <a:lstStyle/>
        <a:p>
          <a:endParaRPr lang="zh-TW" altLang="en-US"/>
        </a:p>
      </dgm:t>
    </dgm:pt>
    <dgm:pt modelId="{C6FA4138-C990-45F9-BB44-A2231FDA85E3}" type="sibTrans" cxnId="{62776E15-75F1-4299-8D18-4D05C8A0C550}">
      <dgm:prSet/>
      <dgm:spPr/>
      <dgm:t>
        <a:bodyPr/>
        <a:lstStyle/>
        <a:p>
          <a:endParaRPr lang="zh-TW" altLang="en-US"/>
        </a:p>
      </dgm:t>
    </dgm:pt>
    <dgm:pt modelId="{4AE644B6-A8F4-4554-B96B-8DC047368201}">
      <dgm:prSet phldrT="[文字]"/>
      <dgm:spPr/>
      <dgm:t>
        <a:bodyPr/>
        <a:lstStyle/>
        <a:p>
          <a:r>
            <a:rPr lang="zh-TW" altLang="en-US" b="1" dirty="0" smtClean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會內</a:t>
          </a:r>
          <a:endParaRPr lang="zh-TW" altLang="en-US" b="1" dirty="0">
            <a:solidFill>
              <a:schemeClr val="accent5">
                <a:lumMod val="20000"/>
                <a:lumOff val="8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0C6F62E-1568-47FB-83FF-AD0F30237B54}" type="parTrans" cxnId="{E7BB604A-2B56-43FB-BDC2-F29B4A93270F}">
      <dgm:prSet/>
      <dgm:spPr/>
      <dgm:t>
        <a:bodyPr/>
        <a:lstStyle/>
        <a:p>
          <a:endParaRPr lang="zh-TW" altLang="en-US"/>
        </a:p>
      </dgm:t>
    </dgm:pt>
    <dgm:pt modelId="{966A2F4C-56DB-46E1-A560-6500BF5CA5BE}" type="sibTrans" cxnId="{E7BB604A-2B56-43FB-BDC2-F29B4A93270F}">
      <dgm:prSet/>
      <dgm:spPr/>
      <dgm:t>
        <a:bodyPr/>
        <a:lstStyle/>
        <a:p>
          <a:endParaRPr lang="zh-TW" altLang="en-US"/>
        </a:p>
      </dgm:t>
    </dgm:pt>
    <dgm:pt modelId="{B8C2818F-1D23-4C4E-8FB2-FFC691119799}" type="pres">
      <dgm:prSet presAssocID="{6E5B14DE-93B3-4F3A-8271-F9156A760115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BBE0B2D3-47D2-4519-BEC7-33DBDB609040}" type="pres">
      <dgm:prSet presAssocID="{CC957CB7-FEC3-44A1-B53C-7DF6F537E0E1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FF56C2F-F5E0-41B7-BDC6-56B7784150AC}" type="pres">
      <dgm:prSet presAssocID="{CC957CB7-FEC3-44A1-B53C-7DF6F537E0E1}" presName="gear1srcNode" presStyleLbl="node1" presStyleIdx="0" presStyleCnt="3"/>
      <dgm:spPr/>
      <dgm:t>
        <a:bodyPr/>
        <a:lstStyle/>
        <a:p>
          <a:endParaRPr lang="zh-TW" altLang="en-US"/>
        </a:p>
      </dgm:t>
    </dgm:pt>
    <dgm:pt modelId="{FCD0F07F-E12F-495F-9590-0EA5CD130326}" type="pres">
      <dgm:prSet presAssocID="{CC957CB7-FEC3-44A1-B53C-7DF6F537E0E1}" presName="gear1dstNode" presStyleLbl="node1" presStyleIdx="0" presStyleCnt="3"/>
      <dgm:spPr/>
      <dgm:t>
        <a:bodyPr/>
        <a:lstStyle/>
        <a:p>
          <a:endParaRPr lang="zh-TW" altLang="en-US"/>
        </a:p>
      </dgm:t>
    </dgm:pt>
    <dgm:pt modelId="{1CCAE436-7B83-43D1-B2DF-B0E6C67C0240}" type="pres">
      <dgm:prSet presAssocID="{5065B46B-39CF-4F76-BF48-BF5523B83B46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E430003-8549-4255-914E-DB56319E4BB3}" type="pres">
      <dgm:prSet presAssocID="{5065B46B-39CF-4F76-BF48-BF5523B83B46}" presName="gear2srcNode" presStyleLbl="node1" presStyleIdx="1" presStyleCnt="3"/>
      <dgm:spPr/>
      <dgm:t>
        <a:bodyPr/>
        <a:lstStyle/>
        <a:p>
          <a:endParaRPr lang="zh-TW" altLang="en-US"/>
        </a:p>
      </dgm:t>
    </dgm:pt>
    <dgm:pt modelId="{ED8A7114-D6A1-4A4F-B748-486E0BD76778}" type="pres">
      <dgm:prSet presAssocID="{5065B46B-39CF-4F76-BF48-BF5523B83B46}" presName="gear2dstNode" presStyleLbl="node1" presStyleIdx="1" presStyleCnt="3"/>
      <dgm:spPr/>
      <dgm:t>
        <a:bodyPr/>
        <a:lstStyle/>
        <a:p>
          <a:endParaRPr lang="zh-TW" altLang="en-US"/>
        </a:p>
      </dgm:t>
    </dgm:pt>
    <dgm:pt modelId="{FDBA16D6-2B22-40CD-AE34-5D19BC5970AA}" type="pres">
      <dgm:prSet presAssocID="{4AE644B6-A8F4-4554-B96B-8DC047368201}" presName="gear3" presStyleLbl="node1" presStyleIdx="2" presStyleCnt="3"/>
      <dgm:spPr/>
      <dgm:t>
        <a:bodyPr/>
        <a:lstStyle/>
        <a:p>
          <a:endParaRPr lang="zh-TW" altLang="en-US"/>
        </a:p>
      </dgm:t>
    </dgm:pt>
    <dgm:pt modelId="{90E29E44-7A0D-428E-9297-F3652762B5D5}" type="pres">
      <dgm:prSet presAssocID="{4AE644B6-A8F4-4554-B96B-8DC047368201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EF4C736-A3FE-463F-A419-11D6A82BEEBB}" type="pres">
      <dgm:prSet presAssocID="{4AE644B6-A8F4-4554-B96B-8DC047368201}" presName="gear3srcNode" presStyleLbl="node1" presStyleIdx="2" presStyleCnt="3"/>
      <dgm:spPr/>
      <dgm:t>
        <a:bodyPr/>
        <a:lstStyle/>
        <a:p>
          <a:endParaRPr lang="zh-TW" altLang="en-US"/>
        </a:p>
      </dgm:t>
    </dgm:pt>
    <dgm:pt modelId="{B884AE5F-AEEE-4662-8519-2444311F3A04}" type="pres">
      <dgm:prSet presAssocID="{4AE644B6-A8F4-4554-B96B-8DC047368201}" presName="gear3dstNode" presStyleLbl="node1" presStyleIdx="2" presStyleCnt="3"/>
      <dgm:spPr/>
      <dgm:t>
        <a:bodyPr/>
        <a:lstStyle/>
        <a:p>
          <a:endParaRPr lang="zh-TW" altLang="en-US"/>
        </a:p>
      </dgm:t>
    </dgm:pt>
    <dgm:pt modelId="{40631B1D-539F-499C-A636-B74DF22786CD}" type="pres">
      <dgm:prSet presAssocID="{C1FAB720-68EE-4706-B9F3-F83A5F05A80E}" presName="connector1" presStyleLbl="sibTrans2D1" presStyleIdx="0" presStyleCnt="3"/>
      <dgm:spPr/>
      <dgm:t>
        <a:bodyPr/>
        <a:lstStyle/>
        <a:p>
          <a:endParaRPr lang="zh-TW" altLang="en-US"/>
        </a:p>
      </dgm:t>
    </dgm:pt>
    <dgm:pt modelId="{A052A18C-EF6B-47EB-8935-77800BDFF656}" type="pres">
      <dgm:prSet presAssocID="{C6FA4138-C990-45F9-BB44-A2231FDA85E3}" presName="connector2" presStyleLbl="sibTrans2D1" presStyleIdx="1" presStyleCnt="3"/>
      <dgm:spPr/>
      <dgm:t>
        <a:bodyPr/>
        <a:lstStyle/>
        <a:p>
          <a:endParaRPr lang="zh-TW" altLang="en-US"/>
        </a:p>
      </dgm:t>
    </dgm:pt>
    <dgm:pt modelId="{F0DF2539-A9AF-4D1A-B8C7-0AC1346E2934}" type="pres">
      <dgm:prSet presAssocID="{966A2F4C-56DB-46E1-A560-6500BF5CA5BE}" presName="connector3" presStyleLbl="sibTrans2D1" presStyleIdx="2" presStyleCnt="3"/>
      <dgm:spPr/>
      <dgm:t>
        <a:bodyPr/>
        <a:lstStyle/>
        <a:p>
          <a:endParaRPr lang="zh-TW" altLang="en-US"/>
        </a:p>
      </dgm:t>
    </dgm:pt>
  </dgm:ptLst>
  <dgm:cxnLst>
    <dgm:cxn modelId="{432616EB-AA2E-455C-B4A8-FD3254B2EA2D}" srcId="{6E5B14DE-93B3-4F3A-8271-F9156A760115}" destId="{CC957CB7-FEC3-44A1-B53C-7DF6F537E0E1}" srcOrd="0" destOrd="0" parTransId="{B7631171-04FE-4B5C-9520-E5ACAC052900}" sibTransId="{C1FAB720-68EE-4706-B9F3-F83A5F05A80E}"/>
    <dgm:cxn modelId="{30D79A6A-E5FC-402A-830D-6ED05854FECD}" type="presOf" srcId="{4AE644B6-A8F4-4554-B96B-8DC047368201}" destId="{8EF4C736-A3FE-463F-A419-11D6A82BEEBB}" srcOrd="2" destOrd="0" presId="urn:microsoft.com/office/officeart/2005/8/layout/gear1"/>
    <dgm:cxn modelId="{853B7E98-F09B-4755-90A4-6D612B2BE291}" type="presOf" srcId="{4AE644B6-A8F4-4554-B96B-8DC047368201}" destId="{B884AE5F-AEEE-4662-8519-2444311F3A04}" srcOrd="3" destOrd="0" presId="urn:microsoft.com/office/officeart/2005/8/layout/gear1"/>
    <dgm:cxn modelId="{A68B87A1-8FA4-4245-A77D-378A7697C20D}" type="presOf" srcId="{CC957CB7-FEC3-44A1-B53C-7DF6F537E0E1}" destId="{5FF56C2F-F5E0-41B7-BDC6-56B7784150AC}" srcOrd="1" destOrd="0" presId="urn:microsoft.com/office/officeart/2005/8/layout/gear1"/>
    <dgm:cxn modelId="{2C0FF2F9-5B07-42DD-8DE9-6F9AA5361770}" type="presOf" srcId="{966A2F4C-56DB-46E1-A560-6500BF5CA5BE}" destId="{F0DF2539-A9AF-4D1A-B8C7-0AC1346E2934}" srcOrd="0" destOrd="0" presId="urn:microsoft.com/office/officeart/2005/8/layout/gear1"/>
    <dgm:cxn modelId="{52DFE2CF-950F-4637-8640-2EC3A088A941}" type="presOf" srcId="{5065B46B-39CF-4F76-BF48-BF5523B83B46}" destId="{AE430003-8549-4255-914E-DB56319E4BB3}" srcOrd="1" destOrd="0" presId="urn:microsoft.com/office/officeart/2005/8/layout/gear1"/>
    <dgm:cxn modelId="{C268DE25-CE87-4621-9D2A-32CD57D569CF}" type="presOf" srcId="{4AE644B6-A8F4-4554-B96B-8DC047368201}" destId="{90E29E44-7A0D-428E-9297-F3652762B5D5}" srcOrd="1" destOrd="0" presId="urn:microsoft.com/office/officeart/2005/8/layout/gear1"/>
    <dgm:cxn modelId="{E7BB604A-2B56-43FB-BDC2-F29B4A93270F}" srcId="{6E5B14DE-93B3-4F3A-8271-F9156A760115}" destId="{4AE644B6-A8F4-4554-B96B-8DC047368201}" srcOrd="2" destOrd="0" parTransId="{40C6F62E-1568-47FB-83FF-AD0F30237B54}" sibTransId="{966A2F4C-56DB-46E1-A560-6500BF5CA5BE}"/>
    <dgm:cxn modelId="{62776E15-75F1-4299-8D18-4D05C8A0C550}" srcId="{6E5B14DE-93B3-4F3A-8271-F9156A760115}" destId="{5065B46B-39CF-4F76-BF48-BF5523B83B46}" srcOrd="1" destOrd="0" parTransId="{A603B3F6-6E55-493E-A854-3ED1E853441F}" sibTransId="{C6FA4138-C990-45F9-BB44-A2231FDA85E3}"/>
    <dgm:cxn modelId="{2DFE77F6-636E-4E14-99C0-E4ADAEF877EC}" type="presOf" srcId="{6E5B14DE-93B3-4F3A-8271-F9156A760115}" destId="{B8C2818F-1D23-4C4E-8FB2-FFC691119799}" srcOrd="0" destOrd="0" presId="urn:microsoft.com/office/officeart/2005/8/layout/gear1"/>
    <dgm:cxn modelId="{48A4ACF3-8657-4945-805D-05B82EF11BEF}" type="presOf" srcId="{5065B46B-39CF-4F76-BF48-BF5523B83B46}" destId="{1CCAE436-7B83-43D1-B2DF-B0E6C67C0240}" srcOrd="0" destOrd="0" presId="urn:microsoft.com/office/officeart/2005/8/layout/gear1"/>
    <dgm:cxn modelId="{8F102C8F-66C8-4ED2-A6E9-F8A8DAB68181}" type="presOf" srcId="{C6FA4138-C990-45F9-BB44-A2231FDA85E3}" destId="{A052A18C-EF6B-47EB-8935-77800BDFF656}" srcOrd="0" destOrd="0" presId="urn:microsoft.com/office/officeart/2005/8/layout/gear1"/>
    <dgm:cxn modelId="{157BF82C-D3C0-4AD2-9F03-7CD10734E0FF}" type="presOf" srcId="{5065B46B-39CF-4F76-BF48-BF5523B83B46}" destId="{ED8A7114-D6A1-4A4F-B748-486E0BD76778}" srcOrd="2" destOrd="0" presId="urn:microsoft.com/office/officeart/2005/8/layout/gear1"/>
    <dgm:cxn modelId="{C24FA090-D6DB-46A1-9258-0F361D301B1A}" type="presOf" srcId="{C1FAB720-68EE-4706-B9F3-F83A5F05A80E}" destId="{40631B1D-539F-499C-A636-B74DF22786CD}" srcOrd="0" destOrd="0" presId="urn:microsoft.com/office/officeart/2005/8/layout/gear1"/>
    <dgm:cxn modelId="{2DA4FC34-7846-4CF9-8675-A7DFF7C2BD0C}" type="presOf" srcId="{CC957CB7-FEC3-44A1-B53C-7DF6F537E0E1}" destId="{BBE0B2D3-47D2-4519-BEC7-33DBDB609040}" srcOrd="0" destOrd="0" presId="urn:microsoft.com/office/officeart/2005/8/layout/gear1"/>
    <dgm:cxn modelId="{FCC74DA0-61B2-4370-AC50-37F00381A3A7}" type="presOf" srcId="{4AE644B6-A8F4-4554-B96B-8DC047368201}" destId="{FDBA16D6-2B22-40CD-AE34-5D19BC5970AA}" srcOrd="0" destOrd="0" presId="urn:microsoft.com/office/officeart/2005/8/layout/gear1"/>
    <dgm:cxn modelId="{BD0FE690-E6CB-4690-8E46-0192D6DE7BEE}" type="presOf" srcId="{CC957CB7-FEC3-44A1-B53C-7DF6F537E0E1}" destId="{FCD0F07F-E12F-495F-9590-0EA5CD130326}" srcOrd="2" destOrd="0" presId="urn:microsoft.com/office/officeart/2005/8/layout/gear1"/>
    <dgm:cxn modelId="{0CA64B4F-0D4F-4870-A8E5-5442C2730271}" type="presParOf" srcId="{B8C2818F-1D23-4C4E-8FB2-FFC691119799}" destId="{BBE0B2D3-47D2-4519-BEC7-33DBDB609040}" srcOrd="0" destOrd="0" presId="urn:microsoft.com/office/officeart/2005/8/layout/gear1"/>
    <dgm:cxn modelId="{CC51FB79-AC36-47B9-A811-2731670B02D8}" type="presParOf" srcId="{B8C2818F-1D23-4C4E-8FB2-FFC691119799}" destId="{5FF56C2F-F5E0-41B7-BDC6-56B7784150AC}" srcOrd="1" destOrd="0" presId="urn:microsoft.com/office/officeart/2005/8/layout/gear1"/>
    <dgm:cxn modelId="{CF1D6B90-8E10-434A-9048-D01D724139C8}" type="presParOf" srcId="{B8C2818F-1D23-4C4E-8FB2-FFC691119799}" destId="{FCD0F07F-E12F-495F-9590-0EA5CD130326}" srcOrd="2" destOrd="0" presId="urn:microsoft.com/office/officeart/2005/8/layout/gear1"/>
    <dgm:cxn modelId="{11511F39-357C-4E4F-A2C5-D0426ED08FE4}" type="presParOf" srcId="{B8C2818F-1D23-4C4E-8FB2-FFC691119799}" destId="{1CCAE436-7B83-43D1-B2DF-B0E6C67C0240}" srcOrd="3" destOrd="0" presId="urn:microsoft.com/office/officeart/2005/8/layout/gear1"/>
    <dgm:cxn modelId="{F790525D-EC66-4684-8B35-BA1D626F7029}" type="presParOf" srcId="{B8C2818F-1D23-4C4E-8FB2-FFC691119799}" destId="{AE430003-8549-4255-914E-DB56319E4BB3}" srcOrd="4" destOrd="0" presId="urn:microsoft.com/office/officeart/2005/8/layout/gear1"/>
    <dgm:cxn modelId="{4EED2644-936D-49E5-A27B-5406D7CCFA25}" type="presParOf" srcId="{B8C2818F-1D23-4C4E-8FB2-FFC691119799}" destId="{ED8A7114-D6A1-4A4F-B748-486E0BD76778}" srcOrd="5" destOrd="0" presId="urn:microsoft.com/office/officeart/2005/8/layout/gear1"/>
    <dgm:cxn modelId="{85C39378-46B6-487A-80ED-D106AD42927E}" type="presParOf" srcId="{B8C2818F-1D23-4C4E-8FB2-FFC691119799}" destId="{FDBA16D6-2B22-40CD-AE34-5D19BC5970AA}" srcOrd="6" destOrd="0" presId="urn:microsoft.com/office/officeart/2005/8/layout/gear1"/>
    <dgm:cxn modelId="{539BBD07-ECC7-4A37-B61C-AF175EEA7BF7}" type="presParOf" srcId="{B8C2818F-1D23-4C4E-8FB2-FFC691119799}" destId="{90E29E44-7A0D-428E-9297-F3652762B5D5}" srcOrd="7" destOrd="0" presId="urn:microsoft.com/office/officeart/2005/8/layout/gear1"/>
    <dgm:cxn modelId="{B18EB16B-4F5F-4EB6-962A-E6B87AABF928}" type="presParOf" srcId="{B8C2818F-1D23-4C4E-8FB2-FFC691119799}" destId="{8EF4C736-A3FE-463F-A419-11D6A82BEEBB}" srcOrd="8" destOrd="0" presId="urn:microsoft.com/office/officeart/2005/8/layout/gear1"/>
    <dgm:cxn modelId="{A516F384-4B67-4F57-9926-D0DF5A0DCE43}" type="presParOf" srcId="{B8C2818F-1D23-4C4E-8FB2-FFC691119799}" destId="{B884AE5F-AEEE-4662-8519-2444311F3A04}" srcOrd="9" destOrd="0" presId="urn:microsoft.com/office/officeart/2005/8/layout/gear1"/>
    <dgm:cxn modelId="{896799B0-612E-4010-B3D3-DA0549270166}" type="presParOf" srcId="{B8C2818F-1D23-4C4E-8FB2-FFC691119799}" destId="{40631B1D-539F-499C-A636-B74DF22786CD}" srcOrd="10" destOrd="0" presId="urn:microsoft.com/office/officeart/2005/8/layout/gear1"/>
    <dgm:cxn modelId="{086AD0EC-5B1F-4AB7-853B-A4E3B820BCAC}" type="presParOf" srcId="{B8C2818F-1D23-4C4E-8FB2-FFC691119799}" destId="{A052A18C-EF6B-47EB-8935-77800BDFF656}" srcOrd="11" destOrd="0" presId="urn:microsoft.com/office/officeart/2005/8/layout/gear1"/>
    <dgm:cxn modelId="{E837AE64-A9B8-4584-BB82-CB98BFF63748}" type="presParOf" srcId="{B8C2818F-1D23-4C4E-8FB2-FFC691119799}" destId="{F0DF2539-A9AF-4D1A-B8C7-0AC1346E2934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F0726F4-8D85-433C-8848-CEC9286FDCAF}" type="doc">
      <dgm:prSet loTypeId="urn:microsoft.com/office/officeart/2008/layout/RadialCluster" loCatId="relationship" qsTypeId="urn:microsoft.com/office/officeart/2005/8/quickstyle/3d1" qsCatId="3D" csTypeId="urn:microsoft.com/office/officeart/2005/8/colors/accent4_5" csCatId="accent4" phldr="1"/>
      <dgm:spPr/>
      <dgm:t>
        <a:bodyPr/>
        <a:lstStyle/>
        <a:p>
          <a:endParaRPr lang="zh-TW" altLang="en-US"/>
        </a:p>
      </dgm:t>
    </dgm:pt>
    <dgm:pt modelId="{23B25356-9EF7-47AD-A9EA-8A47FC7A8664}">
      <dgm:prSet phldrT="[文字]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活動系統</a:t>
          </a:r>
        </a:p>
      </dgm:t>
    </dgm:pt>
    <dgm:pt modelId="{4BBE4BAC-55E6-40B1-BD18-128262506186}" type="parTrans" cxnId="{CD9D8B4D-A58F-4BB9-8FF3-DF34B34DF128}">
      <dgm:prSet/>
      <dgm:spPr/>
      <dgm:t>
        <a:bodyPr/>
        <a:lstStyle/>
        <a:p>
          <a:endParaRPr lang="zh-TW" altLang="en-US"/>
        </a:p>
      </dgm:t>
    </dgm:pt>
    <dgm:pt modelId="{976F9966-1141-4A5A-A5A9-3EC4958BD315}" type="sibTrans" cxnId="{CD9D8B4D-A58F-4BB9-8FF3-DF34B34DF128}">
      <dgm:prSet/>
      <dgm:spPr/>
      <dgm:t>
        <a:bodyPr/>
        <a:lstStyle/>
        <a:p>
          <a:endParaRPr lang="zh-TW" altLang="en-US"/>
        </a:p>
      </dgm:t>
    </dgm:pt>
    <dgm:pt modelId="{CC3F2962-27DF-41C0-8BDB-E6EB46CB2CFF}">
      <dgm:prSet phldrT="[文字]"/>
      <dgm:spPr/>
      <dgm:t>
        <a:bodyPr/>
        <a:lstStyle/>
        <a:p>
          <a:r>
            <a: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自動統計</a:t>
          </a:r>
        </a:p>
      </dgm:t>
    </dgm:pt>
    <dgm:pt modelId="{2C727E9B-C754-4206-A690-91F16E94F42A}" type="parTrans" cxnId="{304802D0-38EB-4BF0-8F3D-EC3F822FCE2C}">
      <dgm:prSet/>
      <dgm:spPr/>
      <dgm:t>
        <a:bodyPr/>
        <a:lstStyle/>
        <a:p>
          <a:endParaRPr lang="zh-TW" altLang="en-US"/>
        </a:p>
      </dgm:t>
    </dgm:pt>
    <dgm:pt modelId="{10765AB7-DBAE-4379-A885-9FB56CFBF3A0}" type="sibTrans" cxnId="{304802D0-38EB-4BF0-8F3D-EC3F822FCE2C}">
      <dgm:prSet/>
      <dgm:spPr/>
      <dgm:t>
        <a:bodyPr/>
        <a:lstStyle/>
        <a:p>
          <a:endParaRPr lang="zh-TW" altLang="en-US"/>
        </a:p>
      </dgm:t>
    </dgm:pt>
    <dgm:pt modelId="{39DA9DE4-2370-4702-850E-DC36F32B42EF}">
      <dgm:prSet phldrT="[文字]"/>
      <dgm:spPr/>
      <dgm:t>
        <a:bodyPr/>
        <a:lstStyle/>
        <a:p>
          <a:r>
            <a: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資料分析</a:t>
          </a:r>
        </a:p>
      </dgm:t>
    </dgm:pt>
    <dgm:pt modelId="{00093D62-C0D2-4FCA-AD32-D60EFEFCB938}" type="parTrans" cxnId="{0A282AE4-181C-49BA-8DBC-A661F45C07EA}">
      <dgm:prSet/>
      <dgm:spPr/>
      <dgm:t>
        <a:bodyPr/>
        <a:lstStyle/>
        <a:p>
          <a:endParaRPr lang="zh-TW" altLang="en-US"/>
        </a:p>
      </dgm:t>
    </dgm:pt>
    <dgm:pt modelId="{68F654E3-CCD6-4EC2-80AE-1CA20F94375F}" type="sibTrans" cxnId="{0A282AE4-181C-49BA-8DBC-A661F45C07EA}">
      <dgm:prSet/>
      <dgm:spPr/>
      <dgm:t>
        <a:bodyPr/>
        <a:lstStyle/>
        <a:p>
          <a:endParaRPr lang="zh-TW" altLang="en-US"/>
        </a:p>
      </dgm:t>
    </dgm:pt>
    <dgm:pt modelId="{52E81417-F7BD-4294-9DD4-52C56DC29576}">
      <dgm:prSet phldrT="[文字]"/>
      <dgm:spPr/>
      <dgm:t>
        <a:bodyPr/>
        <a:lstStyle/>
        <a:p>
          <a:r>
            <a: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快速報名</a:t>
          </a:r>
        </a:p>
      </dgm:t>
    </dgm:pt>
    <dgm:pt modelId="{E2830B70-5AF1-442D-8CD1-710C4253605C}" type="parTrans" cxnId="{24E3FED9-2277-4824-ACF1-801760AD8CB0}">
      <dgm:prSet/>
      <dgm:spPr/>
      <dgm:t>
        <a:bodyPr/>
        <a:lstStyle/>
        <a:p>
          <a:endParaRPr lang="zh-TW" altLang="en-US"/>
        </a:p>
      </dgm:t>
    </dgm:pt>
    <dgm:pt modelId="{D1F5570B-2209-4701-9B86-5AABA05E5AEB}" type="sibTrans" cxnId="{24E3FED9-2277-4824-ACF1-801760AD8CB0}">
      <dgm:prSet/>
      <dgm:spPr/>
      <dgm:t>
        <a:bodyPr/>
        <a:lstStyle/>
        <a:p>
          <a:endParaRPr lang="zh-TW" altLang="en-US"/>
        </a:p>
      </dgm:t>
    </dgm:pt>
    <dgm:pt modelId="{4E2A98EA-6F21-43D8-97DA-6CD796DE11C2}">
      <dgm:prSet phldrT="[文字]"/>
      <dgm:spPr/>
      <dgm:t>
        <a:bodyPr/>
        <a:lstStyle/>
        <a:p>
          <a:r>
            <a:rPr lang="en-US" altLang="zh-TW" dirty="0"/>
            <a:t>….</a:t>
          </a:r>
          <a:endParaRPr lang="zh-TW" altLang="en-US" dirty="0"/>
        </a:p>
      </dgm:t>
    </dgm:pt>
    <dgm:pt modelId="{BB08A45E-A92E-434E-AEDF-7E2514CAFE19}" type="parTrans" cxnId="{1703DA63-E727-476B-A40F-0AA18C6B04B3}">
      <dgm:prSet/>
      <dgm:spPr/>
      <dgm:t>
        <a:bodyPr/>
        <a:lstStyle/>
        <a:p>
          <a:endParaRPr lang="zh-TW" altLang="en-US"/>
        </a:p>
      </dgm:t>
    </dgm:pt>
    <dgm:pt modelId="{EED25A23-9E4C-4A09-AE88-78E73B1B84F0}" type="sibTrans" cxnId="{1703DA63-E727-476B-A40F-0AA18C6B04B3}">
      <dgm:prSet/>
      <dgm:spPr/>
      <dgm:t>
        <a:bodyPr/>
        <a:lstStyle/>
        <a:p>
          <a:endParaRPr lang="zh-TW" altLang="en-US"/>
        </a:p>
      </dgm:t>
    </dgm:pt>
    <dgm:pt modelId="{C3587981-323E-4C76-AFCB-831ADB21F4B5}">
      <dgm:prSet phldrT="[文字]"/>
      <dgm:spPr/>
      <dgm:t>
        <a:bodyPr/>
        <a:lstStyle/>
        <a:p>
          <a:r>
            <a: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桌牌</a:t>
          </a:r>
        </a:p>
      </dgm:t>
    </dgm:pt>
    <dgm:pt modelId="{972D2AC0-38D2-46CB-A933-ACDB02EE91CB}" type="parTrans" cxnId="{5717D312-AD62-4A3B-A455-89B3A130AB6A}">
      <dgm:prSet/>
      <dgm:spPr/>
      <dgm:t>
        <a:bodyPr/>
        <a:lstStyle/>
        <a:p>
          <a:endParaRPr lang="zh-TW" altLang="en-US"/>
        </a:p>
      </dgm:t>
    </dgm:pt>
    <dgm:pt modelId="{DE9C4689-95F3-4FA8-B4C8-0ACE4D824033}" type="sibTrans" cxnId="{5717D312-AD62-4A3B-A455-89B3A130AB6A}">
      <dgm:prSet/>
      <dgm:spPr/>
      <dgm:t>
        <a:bodyPr/>
        <a:lstStyle/>
        <a:p>
          <a:endParaRPr lang="zh-TW" altLang="en-US"/>
        </a:p>
      </dgm:t>
    </dgm:pt>
    <dgm:pt modelId="{A5642A77-E215-4D6F-A0CF-5FF8868BF916}">
      <dgm:prSet phldrT="[文字]"/>
      <dgm:spPr/>
      <dgm:t>
        <a:bodyPr/>
        <a:lstStyle/>
        <a:p>
          <a:r>
            <a: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名片</a:t>
          </a:r>
        </a:p>
      </dgm:t>
    </dgm:pt>
    <dgm:pt modelId="{EB7E2232-BC94-49A2-8D6B-A9DBA898D167}" type="parTrans" cxnId="{A5B8FD1D-9617-4434-9171-90A5B91251CC}">
      <dgm:prSet/>
      <dgm:spPr/>
      <dgm:t>
        <a:bodyPr/>
        <a:lstStyle/>
        <a:p>
          <a:endParaRPr lang="zh-TW" altLang="en-US"/>
        </a:p>
      </dgm:t>
    </dgm:pt>
    <dgm:pt modelId="{94F919FF-69BC-4B44-827D-96F0D45907AD}" type="sibTrans" cxnId="{A5B8FD1D-9617-4434-9171-90A5B91251CC}">
      <dgm:prSet/>
      <dgm:spPr/>
      <dgm:t>
        <a:bodyPr/>
        <a:lstStyle/>
        <a:p>
          <a:endParaRPr lang="zh-TW" altLang="en-US"/>
        </a:p>
      </dgm:t>
    </dgm:pt>
    <dgm:pt modelId="{B6F5942B-FFB9-4CDA-9F35-0D56B04F41A8}">
      <dgm:prSet phldrT="[文字]"/>
      <dgm:spPr/>
      <dgm:t>
        <a:bodyPr/>
        <a:lstStyle/>
        <a:p>
          <a:r>
            <a: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簽到</a:t>
          </a:r>
        </a:p>
      </dgm:t>
    </dgm:pt>
    <dgm:pt modelId="{A4BD3BD4-5281-44BC-AA20-176E68BB70FE}" type="parTrans" cxnId="{BA8180D3-7F3C-4C22-9E2C-382EDB68466A}">
      <dgm:prSet/>
      <dgm:spPr/>
      <dgm:t>
        <a:bodyPr/>
        <a:lstStyle/>
        <a:p>
          <a:endParaRPr lang="zh-TW" altLang="en-US"/>
        </a:p>
      </dgm:t>
    </dgm:pt>
    <dgm:pt modelId="{5D25A530-8F8C-4E90-BFAD-56F37CB2332D}" type="sibTrans" cxnId="{BA8180D3-7F3C-4C22-9E2C-382EDB68466A}">
      <dgm:prSet/>
      <dgm:spPr/>
      <dgm:t>
        <a:bodyPr/>
        <a:lstStyle/>
        <a:p>
          <a:endParaRPr lang="zh-TW" altLang="en-US"/>
        </a:p>
      </dgm:t>
    </dgm:pt>
    <dgm:pt modelId="{E5B97677-7553-4B1A-9842-1B8693524D5B}">
      <dgm:prSet phldrT="[文字]"/>
      <dgm:spPr/>
      <dgm:t>
        <a:bodyPr/>
        <a:lstStyle/>
        <a:p>
          <a:endParaRPr lang="zh-TW" altLang="en-US" dirty="0">
            <a:solidFill>
              <a:schemeClr val="tx1"/>
            </a:solidFill>
          </a:endParaRPr>
        </a:p>
      </dgm:t>
    </dgm:pt>
    <dgm:pt modelId="{AA04760F-8B4A-49E4-9D70-B690ED43089E}" type="parTrans" cxnId="{B80671AF-91A1-4168-A2BC-4EF584A9A0BC}">
      <dgm:prSet/>
      <dgm:spPr/>
      <dgm:t>
        <a:bodyPr/>
        <a:lstStyle/>
        <a:p>
          <a:endParaRPr lang="zh-TW" altLang="en-US"/>
        </a:p>
      </dgm:t>
    </dgm:pt>
    <dgm:pt modelId="{78EA7DD3-77C2-4156-AE7D-F6DE757F16D1}" type="sibTrans" cxnId="{B80671AF-91A1-4168-A2BC-4EF584A9A0BC}">
      <dgm:prSet/>
      <dgm:spPr/>
      <dgm:t>
        <a:bodyPr/>
        <a:lstStyle/>
        <a:p>
          <a:endParaRPr lang="zh-TW" altLang="en-US"/>
        </a:p>
      </dgm:t>
    </dgm:pt>
    <dgm:pt modelId="{67D779A6-505A-499E-B1E9-766D70101CA8}" type="pres">
      <dgm:prSet presAssocID="{BF0726F4-8D85-433C-8848-CEC9286FDCAF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zh-TW" altLang="en-US"/>
        </a:p>
      </dgm:t>
    </dgm:pt>
    <dgm:pt modelId="{2E414323-4B87-4001-9B69-2F0400CFE6A2}" type="pres">
      <dgm:prSet presAssocID="{23B25356-9EF7-47AD-A9EA-8A47FC7A8664}" presName="singleCycle" presStyleCnt="0"/>
      <dgm:spPr/>
    </dgm:pt>
    <dgm:pt modelId="{08AF6BB7-6D4D-499C-B979-48092CF635FF}" type="pres">
      <dgm:prSet presAssocID="{23B25356-9EF7-47AD-A9EA-8A47FC7A8664}" presName="singleCenter" presStyleLbl="node1" presStyleIdx="0" presStyleCnt="8" custScaleX="125915" custScaleY="67558" custLinFactNeighborX="3539" custLinFactNeighborY="-85">
        <dgm:presLayoutVars>
          <dgm:chMax val="7"/>
          <dgm:chPref val="7"/>
        </dgm:presLayoutVars>
      </dgm:prSet>
      <dgm:spPr/>
      <dgm:t>
        <a:bodyPr/>
        <a:lstStyle/>
        <a:p>
          <a:endParaRPr lang="zh-TW" altLang="en-US"/>
        </a:p>
      </dgm:t>
    </dgm:pt>
    <dgm:pt modelId="{7DCA476B-EDC4-43BD-9A02-6E87FE62F1A3}" type="pres">
      <dgm:prSet presAssocID="{2C727E9B-C754-4206-A690-91F16E94F42A}" presName="Name56" presStyleLbl="parChTrans1D2" presStyleIdx="0" presStyleCnt="7"/>
      <dgm:spPr/>
      <dgm:t>
        <a:bodyPr/>
        <a:lstStyle/>
        <a:p>
          <a:endParaRPr lang="zh-TW" altLang="en-US"/>
        </a:p>
      </dgm:t>
    </dgm:pt>
    <dgm:pt modelId="{5E06F0F1-CF08-485F-9A78-2809CA0E3A6F}" type="pres">
      <dgm:prSet presAssocID="{CC3F2962-27DF-41C0-8BDB-E6EB46CB2CFF}" presName="text0" presStyleLbl="node1" presStyleIdx="1" presStyleCnt="8" custScaleX="136497" custScaleY="106165" custRadScaleRad="92297" custRadScaleInc="7529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81702A9-BEAF-4267-A084-6CA9BBD690D1}" type="pres">
      <dgm:prSet presAssocID="{00093D62-C0D2-4FCA-AD32-D60EFEFCB938}" presName="Name56" presStyleLbl="parChTrans1D2" presStyleIdx="1" presStyleCnt="7"/>
      <dgm:spPr/>
      <dgm:t>
        <a:bodyPr/>
        <a:lstStyle/>
        <a:p>
          <a:endParaRPr lang="zh-TW" altLang="en-US"/>
        </a:p>
      </dgm:t>
    </dgm:pt>
    <dgm:pt modelId="{ABF3A505-7620-4FF3-B4BD-0F8C1AA2821A}" type="pres">
      <dgm:prSet presAssocID="{39DA9DE4-2370-4702-850E-DC36F32B42EF}" presName="text0" presStyleLbl="node1" presStyleIdx="2" presStyleCnt="8" custScaleX="136497" custScaleY="106165" custRadScaleRad="125991" custRadScaleInc="2308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9F11A7F-654A-4B11-B37D-0E0CE5AB9A5B}" type="pres">
      <dgm:prSet presAssocID="{E2830B70-5AF1-442D-8CD1-710C4253605C}" presName="Name56" presStyleLbl="parChTrans1D2" presStyleIdx="2" presStyleCnt="7"/>
      <dgm:spPr/>
      <dgm:t>
        <a:bodyPr/>
        <a:lstStyle/>
        <a:p>
          <a:endParaRPr lang="zh-TW" altLang="en-US"/>
        </a:p>
      </dgm:t>
    </dgm:pt>
    <dgm:pt modelId="{2E6169FE-452D-415D-BAEF-59D7770299E2}" type="pres">
      <dgm:prSet presAssocID="{52E81417-F7BD-4294-9DD4-52C56DC29576}" presName="text0" presStyleLbl="node1" presStyleIdx="3" presStyleCnt="8" custScaleX="136497" custScaleY="106165" custRadScaleRad="116813" custRadScaleInc="-11009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BD19EB9-3016-4691-8C53-B667F79AD1FA}" type="pres">
      <dgm:prSet presAssocID="{BB08A45E-A92E-434E-AEDF-7E2514CAFE19}" presName="Name56" presStyleLbl="parChTrans1D2" presStyleIdx="3" presStyleCnt="7"/>
      <dgm:spPr/>
      <dgm:t>
        <a:bodyPr/>
        <a:lstStyle/>
        <a:p>
          <a:endParaRPr lang="zh-TW" altLang="en-US"/>
        </a:p>
      </dgm:t>
    </dgm:pt>
    <dgm:pt modelId="{ABA3956F-E7A2-4E70-8E6E-4A0BAB0EBF45}" type="pres">
      <dgm:prSet presAssocID="{4E2A98EA-6F21-43D8-97DA-6CD796DE11C2}" presName="text0" presStyleLbl="node1" presStyleIdx="4" presStyleCnt="8" custRadScaleRad="107426" custRadScaleInc="-47101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E560F5-825D-4D02-85DF-3959EDE96712}" type="pres">
      <dgm:prSet presAssocID="{972D2AC0-38D2-46CB-A933-ACDB02EE91CB}" presName="Name56" presStyleLbl="parChTrans1D2" presStyleIdx="4" presStyleCnt="7"/>
      <dgm:spPr/>
      <dgm:t>
        <a:bodyPr/>
        <a:lstStyle/>
        <a:p>
          <a:endParaRPr lang="zh-TW" altLang="en-US"/>
        </a:p>
      </dgm:t>
    </dgm:pt>
    <dgm:pt modelId="{9C8A66CB-F2F9-446E-8A7E-20C8B4BFCD2D}" type="pres">
      <dgm:prSet presAssocID="{C3587981-323E-4C76-AFCB-831ADB21F4B5}" presName="text0" presStyleLbl="node1" presStyleIdx="5" presStyleCnt="8" custScaleX="136497" custScaleY="106165" custRadScaleRad="93304" custRadScaleInc="-1352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5A0B708-D6A0-4DED-A038-FB887BAD517C}" type="pres">
      <dgm:prSet presAssocID="{EB7E2232-BC94-49A2-8D6B-A9DBA898D167}" presName="Name56" presStyleLbl="parChTrans1D2" presStyleIdx="5" presStyleCnt="7"/>
      <dgm:spPr/>
      <dgm:t>
        <a:bodyPr/>
        <a:lstStyle/>
        <a:p>
          <a:endParaRPr lang="zh-TW" altLang="en-US"/>
        </a:p>
      </dgm:t>
    </dgm:pt>
    <dgm:pt modelId="{69B1238A-0DAE-4399-8CB8-E44FC6AC20A4}" type="pres">
      <dgm:prSet presAssocID="{A5642A77-E215-4D6F-A0CF-5FF8868BF916}" presName="text0" presStyleLbl="node1" presStyleIdx="6" presStyleCnt="8" custScaleX="136497" custScaleY="106165" custRadScaleRad="106135" custRadScaleInc="293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2154122-C3FA-4334-AD91-48A9BEB13469}" type="pres">
      <dgm:prSet presAssocID="{A4BD3BD4-5281-44BC-AA20-176E68BB70FE}" presName="Name56" presStyleLbl="parChTrans1D2" presStyleIdx="6" presStyleCnt="7"/>
      <dgm:spPr/>
      <dgm:t>
        <a:bodyPr/>
        <a:lstStyle/>
        <a:p>
          <a:endParaRPr lang="zh-TW" altLang="en-US"/>
        </a:p>
      </dgm:t>
    </dgm:pt>
    <dgm:pt modelId="{3ED5BFA0-01AE-43C9-BFF2-F177B4A5A4AA}" type="pres">
      <dgm:prSet presAssocID="{B6F5942B-FFB9-4CDA-9F35-0D56B04F41A8}" presName="text0" presStyleLbl="node1" presStyleIdx="7" presStyleCnt="8" custScaleX="136497" custScaleY="106165" custRadScaleRad="123082" custRadScaleInc="-23509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A8010698-8BFD-42AE-9B76-7EDEB21493D1}" type="presOf" srcId="{972D2AC0-38D2-46CB-A933-ACDB02EE91CB}" destId="{B0E560F5-825D-4D02-85DF-3959EDE96712}" srcOrd="0" destOrd="0" presId="urn:microsoft.com/office/officeart/2008/layout/RadialCluster"/>
    <dgm:cxn modelId="{B80671AF-91A1-4168-A2BC-4EF584A9A0BC}" srcId="{23B25356-9EF7-47AD-A9EA-8A47FC7A8664}" destId="{E5B97677-7553-4B1A-9842-1B8693524D5B}" srcOrd="7" destOrd="0" parTransId="{AA04760F-8B4A-49E4-9D70-B690ED43089E}" sibTransId="{78EA7DD3-77C2-4156-AE7D-F6DE757F16D1}"/>
    <dgm:cxn modelId="{1703DA63-E727-476B-A40F-0AA18C6B04B3}" srcId="{23B25356-9EF7-47AD-A9EA-8A47FC7A8664}" destId="{4E2A98EA-6F21-43D8-97DA-6CD796DE11C2}" srcOrd="3" destOrd="0" parTransId="{BB08A45E-A92E-434E-AEDF-7E2514CAFE19}" sibTransId="{EED25A23-9E4C-4A09-AE88-78E73B1B84F0}"/>
    <dgm:cxn modelId="{6BE9A04F-F2D7-4CC6-8969-25856AC4D3E2}" type="presOf" srcId="{2C727E9B-C754-4206-A690-91F16E94F42A}" destId="{7DCA476B-EDC4-43BD-9A02-6E87FE62F1A3}" srcOrd="0" destOrd="0" presId="urn:microsoft.com/office/officeart/2008/layout/RadialCluster"/>
    <dgm:cxn modelId="{0A282AE4-181C-49BA-8DBC-A661F45C07EA}" srcId="{23B25356-9EF7-47AD-A9EA-8A47FC7A8664}" destId="{39DA9DE4-2370-4702-850E-DC36F32B42EF}" srcOrd="1" destOrd="0" parTransId="{00093D62-C0D2-4FCA-AD32-D60EFEFCB938}" sibTransId="{68F654E3-CCD6-4EC2-80AE-1CA20F94375F}"/>
    <dgm:cxn modelId="{09C08CF0-644C-4214-BCAC-3C79836C8B96}" type="presOf" srcId="{4E2A98EA-6F21-43D8-97DA-6CD796DE11C2}" destId="{ABA3956F-E7A2-4E70-8E6E-4A0BAB0EBF45}" srcOrd="0" destOrd="0" presId="urn:microsoft.com/office/officeart/2008/layout/RadialCluster"/>
    <dgm:cxn modelId="{A5B8FD1D-9617-4434-9171-90A5B91251CC}" srcId="{23B25356-9EF7-47AD-A9EA-8A47FC7A8664}" destId="{A5642A77-E215-4D6F-A0CF-5FF8868BF916}" srcOrd="5" destOrd="0" parTransId="{EB7E2232-BC94-49A2-8D6B-A9DBA898D167}" sibTransId="{94F919FF-69BC-4B44-827D-96F0D45907AD}"/>
    <dgm:cxn modelId="{BA8180D3-7F3C-4C22-9E2C-382EDB68466A}" srcId="{23B25356-9EF7-47AD-A9EA-8A47FC7A8664}" destId="{B6F5942B-FFB9-4CDA-9F35-0D56B04F41A8}" srcOrd="6" destOrd="0" parTransId="{A4BD3BD4-5281-44BC-AA20-176E68BB70FE}" sibTransId="{5D25A530-8F8C-4E90-BFAD-56F37CB2332D}"/>
    <dgm:cxn modelId="{A33C4513-8E56-4BD2-9023-B5ADD6676409}" type="presOf" srcId="{23B25356-9EF7-47AD-A9EA-8A47FC7A8664}" destId="{08AF6BB7-6D4D-499C-B979-48092CF635FF}" srcOrd="0" destOrd="0" presId="urn:microsoft.com/office/officeart/2008/layout/RadialCluster"/>
    <dgm:cxn modelId="{2229D5A9-AD58-4826-B511-FEE27B1FC744}" type="presOf" srcId="{39DA9DE4-2370-4702-850E-DC36F32B42EF}" destId="{ABF3A505-7620-4FF3-B4BD-0F8C1AA2821A}" srcOrd="0" destOrd="0" presId="urn:microsoft.com/office/officeart/2008/layout/RadialCluster"/>
    <dgm:cxn modelId="{304802D0-38EB-4BF0-8F3D-EC3F822FCE2C}" srcId="{23B25356-9EF7-47AD-A9EA-8A47FC7A8664}" destId="{CC3F2962-27DF-41C0-8BDB-E6EB46CB2CFF}" srcOrd="0" destOrd="0" parTransId="{2C727E9B-C754-4206-A690-91F16E94F42A}" sibTransId="{10765AB7-DBAE-4379-A885-9FB56CFBF3A0}"/>
    <dgm:cxn modelId="{5717D312-AD62-4A3B-A455-89B3A130AB6A}" srcId="{23B25356-9EF7-47AD-A9EA-8A47FC7A8664}" destId="{C3587981-323E-4C76-AFCB-831ADB21F4B5}" srcOrd="4" destOrd="0" parTransId="{972D2AC0-38D2-46CB-A933-ACDB02EE91CB}" sibTransId="{DE9C4689-95F3-4FA8-B4C8-0ACE4D824033}"/>
    <dgm:cxn modelId="{6146D5AC-808E-442E-9C67-4C39E7574917}" type="presOf" srcId="{C3587981-323E-4C76-AFCB-831ADB21F4B5}" destId="{9C8A66CB-F2F9-446E-8A7E-20C8B4BFCD2D}" srcOrd="0" destOrd="0" presId="urn:microsoft.com/office/officeart/2008/layout/RadialCluster"/>
    <dgm:cxn modelId="{147A4587-EE44-4216-BC99-96F38CD75530}" type="presOf" srcId="{A5642A77-E215-4D6F-A0CF-5FF8868BF916}" destId="{69B1238A-0DAE-4399-8CB8-E44FC6AC20A4}" srcOrd="0" destOrd="0" presId="urn:microsoft.com/office/officeart/2008/layout/RadialCluster"/>
    <dgm:cxn modelId="{9012974B-FEAE-462A-BE81-F4AEC9DA6516}" type="presOf" srcId="{BB08A45E-A92E-434E-AEDF-7E2514CAFE19}" destId="{4BD19EB9-3016-4691-8C53-B667F79AD1FA}" srcOrd="0" destOrd="0" presId="urn:microsoft.com/office/officeart/2008/layout/RadialCluster"/>
    <dgm:cxn modelId="{F1515F8F-3EF7-4F31-88BC-3E242AA5A99B}" type="presOf" srcId="{B6F5942B-FFB9-4CDA-9F35-0D56B04F41A8}" destId="{3ED5BFA0-01AE-43C9-BFF2-F177B4A5A4AA}" srcOrd="0" destOrd="0" presId="urn:microsoft.com/office/officeart/2008/layout/RadialCluster"/>
    <dgm:cxn modelId="{B8E89B96-3175-487F-B25D-F011E0471312}" type="presOf" srcId="{52E81417-F7BD-4294-9DD4-52C56DC29576}" destId="{2E6169FE-452D-415D-BAEF-59D7770299E2}" srcOrd="0" destOrd="0" presId="urn:microsoft.com/office/officeart/2008/layout/RadialCluster"/>
    <dgm:cxn modelId="{2ECBE886-8B3B-4A6B-9213-4C75F5205DA9}" type="presOf" srcId="{BF0726F4-8D85-433C-8848-CEC9286FDCAF}" destId="{67D779A6-505A-499E-B1E9-766D70101CA8}" srcOrd="0" destOrd="0" presId="urn:microsoft.com/office/officeart/2008/layout/RadialCluster"/>
    <dgm:cxn modelId="{24E3FED9-2277-4824-ACF1-801760AD8CB0}" srcId="{23B25356-9EF7-47AD-A9EA-8A47FC7A8664}" destId="{52E81417-F7BD-4294-9DD4-52C56DC29576}" srcOrd="2" destOrd="0" parTransId="{E2830B70-5AF1-442D-8CD1-710C4253605C}" sibTransId="{D1F5570B-2209-4701-9B86-5AABA05E5AEB}"/>
    <dgm:cxn modelId="{3C47262B-D705-4021-AB8B-FB1FC998BCDA}" type="presOf" srcId="{EB7E2232-BC94-49A2-8D6B-A9DBA898D167}" destId="{C5A0B708-D6A0-4DED-A038-FB887BAD517C}" srcOrd="0" destOrd="0" presId="urn:microsoft.com/office/officeart/2008/layout/RadialCluster"/>
    <dgm:cxn modelId="{5072D781-59D7-4A45-A4BD-C96B6116B181}" type="presOf" srcId="{E2830B70-5AF1-442D-8CD1-710C4253605C}" destId="{E9F11A7F-654A-4B11-B37D-0E0CE5AB9A5B}" srcOrd="0" destOrd="0" presId="urn:microsoft.com/office/officeart/2008/layout/RadialCluster"/>
    <dgm:cxn modelId="{CD9D8B4D-A58F-4BB9-8FF3-DF34B34DF128}" srcId="{BF0726F4-8D85-433C-8848-CEC9286FDCAF}" destId="{23B25356-9EF7-47AD-A9EA-8A47FC7A8664}" srcOrd="0" destOrd="0" parTransId="{4BBE4BAC-55E6-40B1-BD18-128262506186}" sibTransId="{976F9966-1141-4A5A-A5A9-3EC4958BD315}"/>
    <dgm:cxn modelId="{C68B2412-1188-499B-BA97-664D29E8DF44}" type="presOf" srcId="{CC3F2962-27DF-41C0-8BDB-E6EB46CB2CFF}" destId="{5E06F0F1-CF08-485F-9A78-2809CA0E3A6F}" srcOrd="0" destOrd="0" presId="urn:microsoft.com/office/officeart/2008/layout/RadialCluster"/>
    <dgm:cxn modelId="{3E13C420-25A7-418F-936C-4C65435B98C7}" type="presOf" srcId="{00093D62-C0D2-4FCA-AD32-D60EFEFCB938}" destId="{281702A9-BEAF-4267-A084-6CA9BBD690D1}" srcOrd="0" destOrd="0" presId="urn:microsoft.com/office/officeart/2008/layout/RadialCluster"/>
    <dgm:cxn modelId="{A4232903-7054-4667-8642-CBAC3B10EEFF}" type="presOf" srcId="{A4BD3BD4-5281-44BC-AA20-176E68BB70FE}" destId="{B2154122-C3FA-4334-AD91-48A9BEB13469}" srcOrd="0" destOrd="0" presId="urn:microsoft.com/office/officeart/2008/layout/RadialCluster"/>
    <dgm:cxn modelId="{46AB6BC3-F684-4B8A-9A0B-F46A20BE4661}" type="presParOf" srcId="{67D779A6-505A-499E-B1E9-766D70101CA8}" destId="{2E414323-4B87-4001-9B69-2F0400CFE6A2}" srcOrd="0" destOrd="0" presId="urn:microsoft.com/office/officeart/2008/layout/RadialCluster"/>
    <dgm:cxn modelId="{F7ECAED3-5342-4FFF-83FD-9913E1D568DE}" type="presParOf" srcId="{2E414323-4B87-4001-9B69-2F0400CFE6A2}" destId="{08AF6BB7-6D4D-499C-B979-48092CF635FF}" srcOrd="0" destOrd="0" presId="urn:microsoft.com/office/officeart/2008/layout/RadialCluster"/>
    <dgm:cxn modelId="{BDCEEB36-8865-4A17-83FA-4EA55284CCED}" type="presParOf" srcId="{2E414323-4B87-4001-9B69-2F0400CFE6A2}" destId="{7DCA476B-EDC4-43BD-9A02-6E87FE62F1A3}" srcOrd="1" destOrd="0" presId="urn:microsoft.com/office/officeart/2008/layout/RadialCluster"/>
    <dgm:cxn modelId="{7312E462-D21A-4D9F-B723-40205ED52591}" type="presParOf" srcId="{2E414323-4B87-4001-9B69-2F0400CFE6A2}" destId="{5E06F0F1-CF08-485F-9A78-2809CA0E3A6F}" srcOrd="2" destOrd="0" presId="urn:microsoft.com/office/officeart/2008/layout/RadialCluster"/>
    <dgm:cxn modelId="{87444FCA-611E-40C4-92CE-232531247500}" type="presParOf" srcId="{2E414323-4B87-4001-9B69-2F0400CFE6A2}" destId="{281702A9-BEAF-4267-A084-6CA9BBD690D1}" srcOrd="3" destOrd="0" presId="urn:microsoft.com/office/officeart/2008/layout/RadialCluster"/>
    <dgm:cxn modelId="{E599AD6B-49DA-4CDC-A370-C39F1B28C2DB}" type="presParOf" srcId="{2E414323-4B87-4001-9B69-2F0400CFE6A2}" destId="{ABF3A505-7620-4FF3-B4BD-0F8C1AA2821A}" srcOrd="4" destOrd="0" presId="urn:microsoft.com/office/officeart/2008/layout/RadialCluster"/>
    <dgm:cxn modelId="{6EFE8E74-CD34-4A18-AD19-0AB0A15A0839}" type="presParOf" srcId="{2E414323-4B87-4001-9B69-2F0400CFE6A2}" destId="{E9F11A7F-654A-4B11-B37D-0E0CE5AB9A5B}" srcOrd="5" destOrd="0" presId="urn:microsoft.com/office/officeart/2008/layout/RadialCluster"/>
    <dgm:cxn modelId="{AE4E50C7-D710-44CF-A331-D0DCFEDA49AE}" type="presParOf" srcId="{2E414323-4B87-4001-9B69-2F0400CFE6A2}" destId="{2E6169FE-452D-415D-BAEF-59D7770299E2}" srcOrd="6" destOrd="0" presId="urn:microsoft.com/office/officeart/2008/layout/RadialCluster"/>
    <dgm:cxn modelId="{9ABE94FB-EDCA-4145-93AF-5ED3E606BB12}" type="presParOf" srcId="{2E414323-4B87-4001-9B69-2F0400CFE6A2}" destId="{4BD19EB9-3016-4691-8C53-B667F79AD1FA}" srcOrd="7" destOrd="0" presId="urn:microsoft.com/office/officeart/2008/layout/RadialCluster"/>
    <dgm:cxn modelId="{2245321E-4C16-46A3-B201-66D8185842C8}" type="presParOf" srcId="{2E414323-4B87-4001-9B69-2F0400CFE6A2}" destId="{ABA3956F-E7A2-4E70-8E6E-4A0BAB0EBF45}" srcOrd="8" destOrd="0" presId="urn:microsoft.com/office/officeart/2008/layout/RadialCluster"/>
    <dgm:cxn modelId="{3BC21A4F-0A7F-4DBB-AD75-9F0E7A6E7B52}" type="presParOf" srcId="{2E414323-4B87-4001-9B69-2F0400CFE6A2}" destId="{B0E560F5-825D-4D02-85DF-3959EDE96712}" srcOrd="9" destOrd="0" presId="urn:microsoft.com/office/officeart/2008/layout/RadialCluster"/>
    <dgm:cxn modelId="{6DCA9F75-3882-405D-91C2-EBE4BAA2F4E4}" type="presParOf" srcId="{2E414323-4B87-4001-9B69-2F0400CFE6A2}" destId="{9C8A66CB-F2F9-446E-8A7E-20C8B4BFCD2D}" srcOrd="10" destOrd="0" presId="urn:microsoft.com/office/officeart/2008/layout/RadialCluster"/>
    <dgm:cxn modelId="{E6FE6853-1286-415F-9B89-4F301324B0AE}" type="presParOf" srcId="{2E414323-4B87-4001-9B69-2F0400CFE6A2}" destId="{C5A0B708-D6A0-4DED-A038-FB887BAD517C}" srcOrd="11" destOrd="0" presId="urn:microsoft.com/office/officeart/2008/layout/RadialCluster"/>
    <dgm:cxn modelId="{0BC22D6A-92EC-499F-AA4E-0BC032882E66}" type="presParOf" srcId="{2E414323-4B87-4001-9B69-2F0400CFE6A2}" destId="{69B1238A-0DAE-4399-8CB8-E44FC6AC20A4}" srcOrd="12" destOrd="0" presId="urn:microsoft.com/office/officeart/2008/layout/RadialCluster"/>
    <dgm:cxn modelId="{8062109F-975F-4FC9-A777-DB2C75E29A06}" type="presParOf" srcId="{2E414323-4B87-4001-9B69-2F0400CFE6A2}" destId="{B2154122-C3FA-4334-AD91-48A9BEB13469}" srcOrd="13" destOrd="0" presId="urn:microsoft.com/office/officeart/2008/layout/RadialCluster"/>
    <dgm:cxn modelId="{C682F708-718F-4AC9-8E59-593E878FC31C}" type="presParOf" srcId="{2E414323-4B87-4001-9B69-2F0400CFE6A2}" destId="{3ED5BFA0-01AE-43C9-BFF2-F177B4A5A4AA}" srcOrd="14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E0B2D3-47D2-4519-BEC7-33DBDB609040}">
      <dsp:nvSpPr>
        <dsp:cNvPr id="0" name=""/>
        <dsp:cNvSpPr/>
      </dsp:nvSpPr>
      <dsp:spPr>
        <a:xfrm>
          <a:off x="3299342" y="1899426"/>
          <a:ext cx="2321521" cy="2321521"/>
        </a:xfrm>
        <a:prstGeom prst="gear9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95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500" b="1" kern="1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交流</a:t>
          </a:r>
        </a:p>
      </dsp:txBody>
      <dsp:txXfrm>
        <a:off x="3766071" y="2443231"/>
        <a:ext cx="1388063" cy="1193310"/>
      </dsp:txXfrm>
    </dsp:sp>
    <dsp:sp modelId="{1CCAE436-7B83-43D1-B2DF-B0E6C67C0240}">
      <dsp:nvSpPr>
        <dsp:cNvPr id="0" name=""/>
        <dsp:cNvSpPr/>
      </dsp:nvSpPr>
      <dsp:spPr>
        <a:xfrm>
          <a:off x="1948639" y="1350703"/>
          <a:ext cx="1688379" cy="1688379"/>
        </a:xfrm>
        <a:prstGeom prst="gear6">
          <a:avLst/>
        </a:prstGeom>
        <a:gradFill rotWithShape="0">
          <a:gsLst>
            <a:gs pos="0">
              <a:schemeClr val="accent4">
                <a:hueOff val="-4135930"/>
                <a:satOff val="23223"/>
                <a:lumOff val="-1078"/>
                <a:alphaOff val="0"/>
                <a:lumMod val="95000"/>
              </a:schemeClr>
            </a:gs>
            <a:gs pos="100000">
              <a:schemeClr val="accent4">
                <a:hueOff val="-4135930"/>
                <a:satOff val="23223"/>
                <a:lumOff val="-1078"/>
                <a:alphaOff val="0"/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000" b="1" kern="1200" dirty="0" smtClean="0"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友會</a:t>
          </a:r>
          <a:endParaRPr lang="zh-TW" altLang="en-US" sz="3000" b="1" kern="1200" dirty="0">
            <a:solidFill>
              <a:schemeClr val="accent3">
                <a:lumMod val="60000"/>
                <a:lumOff val="4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373693" y="1778326"/>
        <a:ext cx="838271" cy="833133"/>
      </dsp:txXfrm>
    </dsp:sp>
    <dsp:sp modelId="{FDBA16D6-2B22-40CD-AE34-5D19BC5970AA}">
      <dsp:nvSpPr>
        <dsp:cNvPr id="0" name=""/>
        <dsp:cNvSpPr/>
      </dsp:nvSpPr>
      <dsp:spPr>
        <a:xfrm rot="20700000">
          <a:off x="2894303" y="185894"/>
          <a:ext cx="1654267" cy="1654267"/>
        </a:xfrm>
        <a:prstGeom prst="gear6">
          <a:avLst/>
        </a:prstGeom>
        <a:gradFill rotWithShape="0">
          <a:gsLst>
            <a:gs pos="0">
              <a:schemeClr val="accent4">
                <a:hueOff val="-8271860"/>
                <a:satOff val="46445"/>
                <a:lumOff val="-2156"/>
                <a:alphaOff val="0"/>
                <a:lumMod val="95000"/>
              </a:schemeClr>
            </a:gs>
            <a:gs pos="100000">
              <a:schemeClr val="accent4">
                <a:hueOff val="-8271860"/>
                <a:satOff val="46445"/>
                <a:lumOff val="-2156"/>
                <a:alphaOff val="0"/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000" b="1" kern="1200" dirty="0" smtClean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會內</a:t>
          </a:r>
          <a:endParaRPr lang="zh-TW" altLang="en-US" sz="3000" b="1" kern="1200" dirty="0">
            <a:solidFill>
              <a:schemeClr val="accent5">
                <a:lumMod val="20000"/>
                <a:lumOff val="8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20700000">
        <a:off x="3257133" y="548723"/>
        <a:ext cx="928608" cy="928608"/>
      </dsp:txXfrm>
    </dsp:sp>
    <dsp:sp modelId="{40631B1D-539F-499C-A636-B74DF22786CD}">
      <dsp:nvSpPr>
        <dsp:cNvPr id="0" name=""/>
        <dsp:cNvSpPr/>
      </dsp:nvSpPr>
      <dsp:spPr>
        <a:xfrm>
          <a:off x="3121125" y="1548947"/>
          <a:ext cx="2971547" cy="2971547"/>
        </a:xfrm>
        <a:prstGeom prst="circularArrow">
          <a:avLst>
            <a:gd name="adj1" fmla="val 4687"/>
            <a:gd name="adj2" fmla="val 299029"/>
            <a:gd name="adj3" fmla="val 2516871"/>
            <a:gd name="adj4" fmla="val 15859757"/>
            <a:gd name="adj5" fmla="val 5469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052A18C-EF6B-47EB-8935-77800BDFF656}">
      <dsp:nvSpPr>
        <dsp:cNvPr id="0" name=""/>
        <dsp:cNvSpPr/>
      </dsp:nvSpPr>
      <dsp:spPr>
        <a:xfrm>
          <a:off x="1649630" y="977014"/>
          <a:ext cx="2159014" cy="2159014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4">
            <a:hueOff val="-4135930"/>
            <a:satOff val="23223"/>
            <a:lumOff val="-1078"/>
            <a:alphaOff val="0"/>
          </a:schemeClr>
        </a:solidFill>
        <a:ln>
          <a:noFill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0DF2539-A9AF-4D1A-B8C7-0AC1346E2934}">
      <dsp:nvSpPr>
        <dsp:cNvPr id="0" name=""/>
        <dsp:cNvSpPr/>
      </dsp:nvSpPr>
      <dsp:spPr>
        <a:xfrm>
          <a:off x="2511654" y="-176567"/>
          <a:ext cx="2327852" cy="2327852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4">
            <a:hueOff val="-8271860"/>
            <a:satOff val="46445"/>
            <a:lumOff val="-2156"/>
            <a:alphaOff val="0"/>
          </a:schemeClr>
        </a:solidFill>
        <a:ln>
          <a:noFill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AF6BB7-6D4D-499C-B979-48092CF635FF}">
      <dsp:nvSpPr>
        <dsp:cNvPr id="0" name=""/>
        <dsp:cNvSpPr/>
      </dsp:nvSpPr>
      <dsp:spPr>
        <a:xfrm>
          <a:off x="3970532" y="2469631"/>
          <a:ext cx="2230454" cy="1196720"/>
        </a:xfrm>
        <a:prstGeom prst="roundRect">
          <a:avLst/>
        </a:prstGeom>
        <a:solidFill>
          <a:schemeClr val="accent5">
            <a:lumMod val="75000"/>
          </a:schemeClr>
        </a:solidFill>
        <a:ln>
          <a:noFill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0" tIns="88900" rIns="88900" bIns="8890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5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活動系統</a:t>
          </a:r>
        </a:p>
      </dsp:txBody>
      <dsp:txXfrm>
        <a:off x="4028951" y="2528050"/>
        <a:ext cx="2113616" cy="1079882"/>
      </dsp:txXfrm>
    </dsp:sp>
    <dsp:sp modelId="{7DCA476B-EDC4-43BD-9A02-6E87FE62F1A3}">
      <dsp:nvSpPr>
        <dsp:cNvPr id="0" name=""/>
        <dsp:cNvSpPr/>
      </dsp:nvSpPr>
      <dsp:spPr>
        <a:xfrm rot="16052243">
          <a:off x="4538650" y="1970197"/>
          <a:ext cx="999791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999791" y="0"/>
              </a:lnTo>
            </a:path>
          </a:pathLst>
        </a:custGeom>
        <a:noFill/>
        <a:ln w="15875" cap="flat" cmpd="sng" algn="ctr">
          <a:solidFill>
            <a:schemeClr val="accent4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06F0F1-CF08-485F-9A78-2809CA0E3A6F}">
      <dsp:nvSpPr>
        <dsp:cNvPr id="0" name=""/>
        <dsp:cNvSpPr/>
      </dsp:nvSpPr>
      <dsp:spPr>
        <a:xfrm>
          <a:off x="4179974" y="210759"/>
          <a:ext cx="1619995" cy="1260004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5714"/>
                <a:lumMod val="95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5714"/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6040" tIns="66040" rIns="66040" bIns="6604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自動統計</a:t>
          </a:r>
        </a:p>
      </dsp:txBody>
      <dsp:txXfrm>
        <a:off x="4241482" y="272267"/>
        <a:ext cx="1496979" cy="1136988"/>
      </dsp:txXfrm>
    </dsp:sp>
    <dsp:sp modelId="{281702A9-BEAF-4267-A084-6CA9BBD690D1}">
      <dsp:nvSpPr>
        <dsp:cNvPr id="0" name=""/>
        <dsp:cNvSpPr/>
      </dsp:nvSpPr>
      <dsp:spPr>
        <a:xfrm rot="19536531">
          <a:off x="5884619" y="2226270"/>
          <a:ext cx="86169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861698" y="0"/>
              </a:lnTo>
            </a:path>
          </a:pathLst>
        </a:custGeom>
        <a:noFill/>
        <a:ln w="15875" cap="flat" cmpd="sng" algn="ctr">
          <a:solidFill>
            <a:schemeClr val="accent4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F3A505-7620-4FF3-B4BD-0F8C1AA2821A}">
      <dsp:nvSpPr>
        <dsp:cNvPr id="0" name=""/>
        <dsp:cNvSpPr/>
      </dsp:nvSpPr>
      <dsp:spPr>
        <a:xfrm>
          <a:off x="6671005" y="798474"/>
          <a:ext cx="1619995" cy="1260004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11429"/>
                <a:lumMod val="95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11429"/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6040" tIns="66040" rIns="66040" bIns="6604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資料分析</a:t>
          </a:r>
        </a:p>
      </dsp:txBody>
      <dsp:txXfrm>
        <a:off x="6732513" y="859982"/>
        <a:ext cx="1496979" cy="1136988"/>
      </dsp:txXfrm>
    </dsp:sp>
    <dsp:sp modelId="{E9F11A7F-654A-4B11-B37D-0E0CE5AB9A5B}">
      <dsp:nvSpPr>
        <dsp:cNvPr id="0" name=""/>
        <dsp:cNvSpPr/>
      </dsp:nvSpPr>
      <dsp:spPr>
        <a:xfrm rot="645367">
          <a:off x="6194851" y="3345010"/>
          <a:ext cx="69832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98324" y="0"/>
              </a:lnTo>
            </a:path>
          </a:pathLst>
        </a:custGeom>
        <a:noFill/>
        <a:ln w="15875" cap="flat" cmpd="sng" algn="ctr">
          <a:solidFill>
            <a:schemeClr val="accent4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6169FE-452D-415D-BAEF-59D7770299E2}">
      <dsp:nvSpPr>
        <dsp:cNvPr id="0" name=""/>
        <dsp:cNvSpPr/>
      </dsp:nvSpPr>
      <dsp:spPr>
        <a:xfrm>
          <a:off x="6887041" y="2934044"/>
          <a:ext cx="1619995" cy="1260004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17143"/>
                <a:lumMod val="95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17143"/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6040" tIns="66040" rIns="66040" bIns="6604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快速報名</a:t>
          </a:r>
        </a:p>
      </dsp:txBody>
      <dsp:txXfrm>
        <a:off x="6948549" y="2995552"/>
        <a:ext cx="1496979" cy="1136988"/>
      </dsp:txXfrm>
    </dsp:sp>
    <dsp:sp modelId="{4BD19EB9-3016-4691-8C53-B667F79AD1FA}">
      <dsp:nvSpPr>
        <dsp:cNvPr id="0" name=""/>
        <dsp:cNvSpPr/>
      </dsp:nvSpPr>
      <dsp:spPr>
        <a:xfrm rot="3319923">
          <a:off x="5272876" y="4098797"/>
          <a:ext cx="105158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051589" y="0"/>
              </a:lnTo>
            </a:path>
          </a:pathLst>
        </a:custGeom>
        <a:noFill/>
        <a:ln w="15875" cap="flat" cmpd="sng" algn="ctr">
          <a:solidFill>
            <a:schemeClr val="accent4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A3956F-E7A2-4E70-8E6E-4A0BAB0EBF45}">
      <dsp:nvSpPr>
        <dsp:cNvPr id="0" name=""/>
        <dsp:cNvSpPr/>
      </dsp:nvSpPr>
      <dsp:spPr>
        <a:xfrm>
          <a:off x="5914746" y="4531244"/>
          <a:ext cx="1186835" cy="1186835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22857"/>
                <a:lumMod val="95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22857"/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600" kern="1200" dirty="0"/>
            <a:t>….</a:t>
          </a:r>
          <a:endParaRPr lang="zh-TW" altLang="en-US" sz="3600" kern="1200" dirty="0"/>
        </a:p>
      </dsp:txBody>
      <dsp:txXfrm>
        <a:off x="5972683" y="4589181"/>
        <a:ext cx="1070961" cy="1070961"/>
      </dsp:txXfrm>
    </dsp:sp>
    <dsp:sp modelId="{B0E560F5-825D-4D02-85DF-3959EDE96712}">
      <dsp:nvSpPr>
        <dsp:cNvPr id="0" name=""/>
        <dsp:cNvSpPr/>
      </dsp:nvSpPr>
      <dsp:spPr>
        <a:xfrm rot="6965790">
          <a:off x="4099324" y="4098790"/>
          <a:ext cx="96305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963058" y="0"/>
              </a:lnTo>
            </a:path>
          </a:pathLst>
        </a:custGeom>
        <a:noFill/>
        <a:ln w="15875" cap="flat" cmpd="sng" algn="ctr">
          <a:solidFill>
            <a:schemeClr val="accent4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8A66CB-F2F9-446E-8A7E-20C8B4BFCD2D}">
      <dsp:nvSpPr>
        <dsp:cNvPr id="0" name=""/>
        <dsp:cNvSpPr/>
      </dsp:nvSpPr>
      <dsp:spPr>
        <a:xfrm>
          <a:off x="3250451" y="4531230"/>
          <a:ext cx="1619995" cy="1260004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28571"/>
                <a:lumMod val="95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28571"/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0" tIns="88900" rIns="88900" bIns="8890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5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桌牌</a:t>
          </a:r>
        </a:p>
      </dsp:txBody>
      <dsp:txXfrm>
        <a:off x="3311959" y="4592738"/>
        <a:ext cx="1496979" cy="1136988"/>
      </dsp:txXfrm>
    </dsp:sp>
    <dsp:sp modelId="{C5A0B708-D6A0-4DED-A038-FB887BAD517C}">
      <dsp:nvSpPr>
        <dsp:cNvPr id="0" name=""/>
        <dsp:cNvSpPr/>
      </dsp:nvSpPr>
      <dsp:spPr>
        <a:xfrm rot="10113909">
          <a:off x="3206596" y="3370052"/>
          <a:ext cx="771593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71593" y="0"/>
              </a:lnTo>
            </a:path>
          </a:pathLst>
        </a:custGeom>
        <a:noFill/>
        <a:ln w="15875" cap="flat" cmpd="sng" algn="ctr">
          <a:solidFill>
            <a:schemeClr val="accent4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B1238A-0DAE-4399-8CB8-E44FC6AC20A4}">
      <dsp:nvSpPr>
        <dsp:cNvPr id="0" name=""/>
        <dsp:cNvSpPr/>
      </dsp:nvSpPr>
      <dsp:spPr>
        <a:xfrm>
          <a:off x="1594258" y="2980372"/>
          <a:ext cx="1619995" cy="1260004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34286"/>
                <a:lumMod val="95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34286"/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0" tIns="88900" rIns="88900" bIns="8890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5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名片</a:t>
          </a:r>
        </a:p>
      </dsp:txBody>
      <dsp:txXfrm>
        <a:off x="1655766" y="3041880"/>
        <a:ext cx="1496979" cy="1136988"/>
      </dsp:txXfrm>
    </dsp:sp>
    <dsp:sp modelId="{B2154122-C3FA-4334-AD91-48A9BEB13469}">
      <dsp:nvSpPr>
        <dsp:cNvPr id="0" name=""/>
        <dsp:cNvSpPr/>
      </dsp:nvSpPr>
      <dsp:spPr>
        <a:xfrm rot="12646335">
          <a:off x="3143251" y="2211605"/>
          <a:ext cx="1008647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008647" y="0"/>
              </a:lnTo>
            </a:path>
          </a:pathLst>
        </a:custGeom>
        <a:noFill/>
        <a:ln w="15875" cap="flat" cmpd="sng" algn="ctr">
          <a:solidFill>
            <a:schemeClr val="accent4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ED5BFA0-01AE-43C9-BFF2-F177B4A5A4AA}">
      <dsp:nvSpPr>
        <dsp:cNvPr id="0" name=""/>
        <dsp:cNvSpPr/>
      </dsp:nvSpPr>
      <dsp:spPr>
        <a:xfrm>
          <a:off x="1594260" y="841254"/>
          <a:ext cx="1619995" cy="1260004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40000"/>
                <a:lumMod val="95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40000"/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0" tIns="88900" rIns="88900" bIns="8890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5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簽到</a:t>
          </a:r>
        </a:p>
      </dsp:txBody>
      <dsp:txXfrm>
        <a:off x="1655768" y="902762"/>
        <a:ext cx="1496979" cy="11369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B700C0-18FB-4C49-8E48-D3C72BE96903}" type="datetimeFigureOut">
              <a:rPr lang="zh-TW" altLang="en-US" smtClean="0"/>
              <a:t>2026/7/22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CFB252-3576-4396-AA93-B9F8D3FD2E2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634768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952500" y="685800"/>
            <a:ext cx="4953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FB252-3576-4396-AA93-B9F8D3FD2E24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58676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906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906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906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906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6611" y="5052546"/>
            <a:ext cx="6106761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3906C-DD74-40DD-A07B-4DEF704FCCCE}" type="datetimeFigureOut">
              <a:rPr lang="zh-TW" altLang="en-US" smtClean="0"/>
              <a:t>2026/7/22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D7A7-62E0-4DB4-A895-07B873CA801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85713" y="3132290"/>
            <a:ext cx="7773297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63750" y="731519"/>
            <a:ext cx="6934200" cy="3474720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3906C-DD74-40DD-A07B-4DEF704FCCCE}" type="datetimeFigureOut">
              <a:rPr lang="zh-TW" altLang="en-US" smtClean="0"/>
              <a:t>2026/7/22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D7A7-62E0-4DB4-A895-07B873CA801E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249905" y="376518"/>
            <a:ext cx="222885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01123" y="731520"/>
            <a:ext cx="5231728" cy="4894729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3906C-DD74-40DD-A07B-4DEF704FCCCE}" type="datetimeFigureOut">
              <a:rPr lang="zh-TW" altLang="en-US" smtClean="0"/>
              <a:t>2026/7/22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D7A7-62E0-4DB4-A895-07B873CA801E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3906C-DD74-40DD-A07B-4DEF704FCCCE}" type="datetimeFigureOut">
              <a:rPr lang="zh-TW" altLang="en-US" smtClean="0"/>
              <a:t>2026/7/22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D7A7-62E0-4DB4-A895-07B873CA801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238250" y="731520"/>
            <a:ext cx="6934200" cy="347472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906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906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906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906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2628" y="2172648"/>
            <a:ext cx="6463888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0975" y="4607511"/>
            <a:ext cx="6468035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3906C-DD74-40DD-A07B-4DEF704FCCCE}" type="datetimeFigureOut">
              <a:rPr lang="zh-TW" altLang="en-US" smtClean="0"/>
              <a:t>2026/7/22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D7A7-62E0-4DB4-A895-07B873CA801E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3906C-DD74-40DD-A07B-4DEF704FCCCE}" type="datetimeFigureOut">
              <a:rPr lang="zh-TW" altLang="en-US" smtClean="0"/>
              <a:t>2026/7/22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D7A7-62E0-4DB4-A895-07B873CA801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38249" y="731519"/>
            <a:ext cx="3625596" cy="347472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032248" y="731520"/>
            <a:ext cx="3625596" cy="347472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38250" y="731520"/>
            <a:ext cx="3625596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2818" y="1400327"/>
            <a:ext cx="3625596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4577" y="731520"/>
            <a:ext cx="3625596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0" y="1399032"/>
            <a:ext cx="3625596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3906C-DD74-40DD-A07B-4DEF704FCCCE}" type="datetimeFigureOut">
              <a:rPr lang="zh-TW" altLang="en-US" smtClean="0"/>
              <a:t>2026/7/22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D7A7-62E0-4DB4-A895-07B873CA801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3906C-DD74-40DD-A07B-4DEF704FCCCE}" type="datetimeFigureOut">
              <a:rPr lang="zh-TW" altLang="en-US" smtClean="0"/>
              <a:t>2026/7/22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D7A7-62E0-4DB4-A895-07B873CA801E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3906C-DD74-40DD-A07B-4DEF704FCCCE}" type="datetimeFigureOut">
              <a:rPr lang="zh-TW" altLang="en-US" smtClean="0"/>
              <a:t>2026/7/22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D7A7-62E0-4DB4-A895-07B873CA801E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9020" y="2209801"/>
            <a:ext cx="3939092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76309" y="731520"/>
            <a:ext cx="4351842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65412" y="3497802"/>
            <a:ext cx="3671048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3906C-DD74-40DD-A07B-4DEF704FCCCE}" type="datetimeFigureOut">
              <a:rPr lang="zh-TW" altLang="en-US" smtClean="0"/>
              <a:t>2026/7/22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D7A7-62E0-4DB4-A895-07B873CA801E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906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906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906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906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848106" y="1143000"/>
            <a:ext cx="44577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1044" y="1010486"/>
            <a:ext cx="4001957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3906C-DD74-40DD-A07B-4DEF704FCCCE}" type="datetimeFigureOut">
              <a:rPr lang="zh-TW" altLang="en-US" smtClean="0"/>
              <a:t>2026/7/22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D7A7-62E0-4DB4-A895-07B873CA801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7873" y="4464421"/>
            <a:ext cx="6915500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906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906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906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906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2730" y="4372168"/>
            <a:ext cx="7055220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38250" y="732260"/>
            <a:ext cx="69342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86550" y="6172201"/>
            <a:ext cx="27241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E13906C-DD74-40DD-A07B-4DEF704FCCCE}" type="datetimeFigureOut">
              <a:rPr lang="zh-TW" altLang="en-US" smtClean="0"/>
              <a:t>2026/7/22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95300" y="6172201"/>
            <a:ext cx="36322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127500" y="6172201"/>
            <a:ext cx="1981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765D7A7-62E0-4DB4-A895-07B873CA801E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5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5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icba0227495606.com.tw/" TargetMode="External"/><Relationship Id="rId13" Type="http://schemas.openxmlformats.org/officeDocument/2006/relationships/image" Target="../media/image29.png"/><Relationship Id="rId18" Type="http://schemas.openxmlformats.org/officeDocument/2006/relationships/hyperlink" Target="https://www.kcoc.org.tw/" TargetMode="External"/><Relationship Id="rId3" Type="http://schemas.openxmlformats.org/officeDocument/2006/relationships/image" Target="../media/image24.png"/><Relationship Id="rId21" Type="http://schemas.openxmlformats.org/officeDocument/2006/relationships/image" Target="../media/image33.png"/><Relationship Id="rId7" Type="http://schemas.openxmlformats.org/officeDocument/2006/relationships/image" Target="../media/image26.png"/><Relationship Id="rId12" Type="http://schemas.openxmlformats.org/officeDocument/2006/relationships/hyperlink" Target="https://www.300c3.org.tw/" TargetMode="External"/><Relationship Id="rId17" Type="http://schemas.openxmlformats.org/officeDocument/2006/relationships/image" Target="../media/image31.png"/><Relationship Id="rId2" Type="http://schemas.openxmlformats.org/officeDocument/2006/relationships/hyperlink" Target="https://www.tnacp.org.tw/" TargetMode="External"/><Relationship Id="rId16" Type="http://schemas.openxmlformats.org/officeDocument/2006/relationships/hyperlink" Target="https://ysbat.b-partner.org/" TargetMode="External"/><Relationship Id="rId20" Type="http://schemas.openxmlformats.org/officeDocument/2006/relationships/hyperlink" Target="https://www.twfba.org.tw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chwccia.com/" TargetMode="External"/><Relationship Id="rId11" Type="http://schemas.openxmlformats.org/officeDocument/2006/relationships/image" Target="../media/image28.png"/><Relationship Id="rId5" Type="http://schemas.openxmlformats.org/officeDocument/2006/relationships/image" Target="../media/image25.png"/><Relationship Id="rId15" Type="http://schemas.openxmlformats.org/officeDocument/2006/relationships/image" Target="../media/image30.png"/><Relationship Id="rId23" Type="http://schemas.openxmlformats.org/officeDocument/2006/relationships/image" Target="../media/image34.png"/><Relationship Id="rId10" Type="http://schemas.openxmlformats.org/officeDocument/2006/relationships/hyperlink" Target="https://www.tncoc.com.tw/" TargetMode="External"/><Relationship Id="rId19" Type="http://schemas.openxmlformats.org/officeDocument/2006/relationships/image" Target="../media/image32.png"/><Relationship Id="rId4" Type="http://schemas.openxmlformats.org/officeDocument/2006/relationships/hyperlink" Target="https://kstku.org.tw/" TargetMode="External"/><Relationship Id="rId9" Type="http://schemas.openxmlformats.org/officeDocument/2006/relationships/image" Target="../media/image27.png"/><Relationship Id="rId14" Type="http://schemas.openxmlformats.org/officeDocument/2006/relationships/hyperlink" Target="http://www.tcapc.org.tw/" TargetMode="External"/><Relationship Id="rId22" Type="http://schemas.openxmlformats.org/officeDocument/2006/relationships/hyperlink" Target="https://www.tnbus.org.tw/" TargetMode="Externa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king\Desktop\web-1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sharpenSoften amount="-67000"/>
                    </a14:imgEffect>
                    <a14:imgEffect>
                      <a14:brightnessContrast bright="36000" contrast="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17819">
            <a:off x="434994" y="1170042"/>
            <a:ext cx="1337429" cy="123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350489" y="1196752"/>
            <a:ext cx="8892988" cy="2088232"/>
          </a:xfrm>
        </p:spPr>
        <p:txBody>
          <a:bodyPr/>
          <a:lstStyle/>
          <a:p>
            <a:pPr marL="182880" indent="0" algn="ctr">
              <a:buNone/>
            </a:pPr>
            <a:r>
              <a:rPr lang="zh-TW" altLang="en-US" dirty="0" smtClean="0"/>
              <a:t>高雄市商業會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會員數位轉型專案簡報</a:t>
            </a:r>
            <a:endParaRPr lang="zh-TW" altLang="en-US" dirty="0"/>
          </a:p>
        </p:txBody>
      </p:sp>
      <p:pic>
        <p:nvPicPr>
          <p:cNvPr id="1026" name="Picture 2" descr="C:\Users\king\Desktop\web-1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FilmGrain/>
                    </a14:imgEffect>
                    <a14:imgEffect>
                      <a14:brightnessContrast brigh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87894">
            <a:off x="8481288" y="2408052"/>
            <a:ext cx="895416" cy="826538"/>
          </a:xfrm>
          <a:prstGeom prst="rect">
            <a:avLst/>
          </a:prstGeom>
          <a:noFill/>
          <a:effectLst>
            <a:glow>
              <a:schemeClr val="accent1"/>
            </a:glow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P:\D---博識專用\0.美術區\03-雲端商務名片+商務夥伴\!!02-網頁-商務夥伴\logo\logo-社團達人-02.png">
            <a:extLst>
              <a:ext uri="{FF2B5EF4-FFF2-40B4-BE49-F238E27FC236}">
                <a16:creationId xmlns:a16="http://schemas.microsoft.com/office/drawing/2014/main" id="{6125F2C0-7D8C-F20F-269E-8D7084DDBF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1159" y="5661248"/>
            <a:ext cx="3015607" cy="80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 3"/>
          <p:cNvSpPr/>
          <p:nvPr/>
        </p:nvSpPr>
        <p:spPr>
          <a:xfrm>
            <a:off x="662523" y="3501008"/>
            <a:ext cx="9243477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3600" dirty="0" smtClean="0">
                <a:solidFill>
                  <a:schemeClr val="accent6">
                    <a:lumMod val="75000"/>
                  </a:schemeClr>
                </a:solidFill>
              </a:rPr>
              <a:t>解決公會會務</a:t>
            </a:r>
            <a:r>
              <a:rPr lang="zh-TW" altLang="en-US" sz="3600" dirty="0">
                <a:solidFill>
                  <a:schemeClr val="accent6">
                    <a:lumMod val="75000"/>
                  </a:schemeClr>
                </a:solidFill>
              </a:rPr>
              <a:t>大小事 </a:t>
            </a:r>
            <a:r>
              <a:rPr lang="en-US" altLang="zh-TW" sz="3600" dirty="0" smtClean="0">
                <a:solidFill>
                  <a:schemeClr val="accent6">
                    <a:lumMod val="75000"/>
                  </a:schemeClr>
                </a:solidFill>
              </a:rPr>
              <a:t>– </a:t>
            </a:r>
            <a:r>
              <a:rPr lang="zh-TW" altLang="en-US" sz="3600" dirty="0" smtClean="0">
                <a:solidFill>
                  <a:schemeClr val="accent6">
                    <a:lumMod val="75000"/>
                  </a:schemeClr>
                </a:solidFill>
              </a:rPr>
              <a:t>會務</a:t>
            </a:r>
            <a:r>
              <a:rPr lang="zh-TW" altLang="en-US" sz="3600" dirty="0">
                <a:solidFill>
                  <a:schemeClr val="accent6">
                    <a:lumMod val="75000"/>
                  </a:schemeClr>
                </a:solidFill>
              </a:rPr>
              <a:t>系統 </a:t>
            </a:r>
            <a:r>
              <a:rPr lang="en-US" altLang="zh-TW" sz="3600" dirty="0">
                <a:solidFill>
                  <a:schemeClr val="accent6">
                    <a:lumMod val="75000"/>
                  </a:schemeClr>
                </a:solidFill>
              </a:rPr>
              <a:t>(</a:t>
            </a:r>
            <a:r>
              <a:rPr lang="zh-TW" altLang="en-US" sz="3600" dirty="0">
                <a:solidFill>
                  <a:schemeClr val="accent6">
                    <a:lumMod val="75000"/>
                  </a:schemeClr>
                </a:solidFill>
              </a:rPr>
              <a:t>終身版</a:t>
            </a:r>
            <a:r>
              <a:rPr lang="en-US" altLang="zh-TW" sz="3600" dirty="0" smtClean="0">
                <a:solidFill>
                  <a:schemeClr val="accent6">
                    <a:lumMod val="75000"/>
                  </a:schemeClr>
                </a:solidFill>
              </a:rPr>
              <a:t>)</a:t>
            </a:r>
          </a:p>
          <a:p>
            <a:pPr algn="ctr"/>
            <a:endParaRPr lang="en-US" altLang="zh-TW" sz="3600" dirty="0" smtClean="0">
              <a:solidFill>
                <a:schemeClr val="bg2">
                  <a:lumMod val="25000"/>
                </a:schemeClr>
              </a:solidFill>
            </a:endParaRPr>
          </a:p>
          <a:p>
            <a:pPr algn="ctr"/>
            <a:r>
              <a:rPr lang="zh-TW" altLang="en-US" sz="2800" dirty="0" smtClean="0">
                <a:solidFill>
                  <a:schemeClr val="bg2">
                    <a:lumMod val="25000"/>
                  </a:schemeClr>
                </a:solidFill>
              </a:rPr>
              <a:t>                                    報告人</a:t>
            </a:r>
            <a:r>
              <a:rPr lang="en-US" altLang="zh-TW" sz="2800" dirty="0" smtClean="0">
                <a:solidFill>
                  <a:schemeClr val="bg2">
                    <a:lumMod val="25000"/>
                  </a:schemeClr>
                </a:solidFill>
              </a:rPr>
              <a:t>: </a:t>
            </a:r>
            <a:r>
              <a:rPr lang="zh-TW" altLang="en-US" sz="2800" dirty="0" smtClean="0">
                <a:solidFill>
                  <a:schemeClr val="bg2">
                    <a:lumMod val="25000"/>
                  </a:schemeClr>
                </a:solidFill>
              </a:rPr>
              <a:t>專案經理</a:t>
            </a:r>
            <a:r>
              <a:rPr lang="en-US" altLang="zh-TW" sz="2800" dirty="0" smtClean="0">
                <a:solidFill>
                  <a:schemeClr val="bg2">
                    <a:lumMod val="25000"/>
                  </a:schemeClr>
                </a:solidFill>
              </a:rPr>
              <a:t>/ </a:t>
            </a:r>
            <a:r>
              <a:rPr lang="zh-TW" altLang="en-US" sz="2800" dirty="0" smtClean="0">
                <a:solidFill>
                  <a:schemeClr val="bg2">
                    <a:lumMod val="25000"/>
                  </a:schemeClr>
                </a:solidFill>
              </a:rPr>
              <a:t>高莉甄</a:t>
            </a:r>
            <a:endParaRPr lang="en-US" altLang="zh-TW" sz="2800" dirty="0" smtClean="0">
              <a:solidFill>
                <a:schemeClr val="bg2">
                  <a:lumMod val="25000"/>
                </a:schemeClr>
              </a:solidFill>
            </a:endParaRPr>
          </a:p>
          <a:p>
            <a:pPr algn="ctr"/>
            <a:r>
              <a:rPr lang="en-US" altLang="zh-TW" sz="2800" dirty="0" smtClean="0">
                <a:solidFill>
                  <a:schemeClr val="bg2">
                    <a:lumMod val="25000"/>
                  </a:schemeClr>
                </a:solidFill>
              </a:rPr>
              <a:t>                                           0982-780-377</a:t>
            </a:r>
            <a:endParaRPr lang="en-US" altLang="zh-TW" sz="2800" dirty="0">
              <a:solidFill>
                <a:schemeClr val="bg2">
                  <a:lumMod val="25000"/>
                </a:schemeClr>
              </a:solidFill>
            </a:endParaRPr>
          </a:p>
          <a:p>
            <a:pPr algn="ctr"/>
            <a:r>
              <a:rPr lang="zh-TW" altLang="en-US" sz="3600" dirty="0" smtClean="0">
                <a:solidFill>
                  <a:schemeClr val="accent6">
                    <a:lumMod val="75000"/>
                  </a:schemeClr>
                </a:solidFill>
              </a:rPr>
              <a:t>  </a:t>
            </a:r>
            <a:endParaRPr lang="zh-TW" altLang="en-US" sz="36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34254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0994B2-57BF-B01E-6D2A-989F675C0F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1">
            <a:extLst>
              <a:ext uri="{FF2B5EF4-FFF2-40B4-BE49-F238E27FC236}">
                <a16:creationId xmlns:a16="http://schemas.microsoft.com/office/drawing/2014/main" id="{F813FA4F-4F94-3D51-BD09-D48F94252A42}"/>
              </a:ext>
            </a:extLst>
          </p:cNvPr>
          <p:cNvSpPr txBox="1">
            <a:spLocks/>
          </p:cNvSpPr>
          <p:nvPr/>
        </p:nvSpPr>
        <p:spPr>
          <a:xfrm>
            <a:off x="128464" y="260648"/>
            <a:ext cx="5040560" cy="72008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l">
              <a:buFont typeface="Georgia" pitchFamily="18" charset="0"/>
              <a:buNone/>
            </a:pPr>
            <a:r>
              <a:rPr lang="zh-TW" altLang="en-US" sz="5000" dirty="0">
                <a:solidFill>
                  <a:srgbClr val="0070C0"/>
                </a:solidFill>
              </a:rPr>
              <a:t> </a:t>
            </a:r>
            <a:r>
              <a:rPr lang="zh-TW" altLang="en-US" sz="5000" dirty="0" smtClean="0">
                <a:solidFill>
                  <a:srgbClr val="0070C0"/>
                </a:solidFill>
              </a:rPr>
              <a:t>會務</a:t>
            </a:r>
            <a:r>
              <a:rPr lang="zh-TW" altLang="en-US" sz="5000" dirty="0">
                <a:solidFill>
                  <a:srgbClr val="0070C0"/>
                </a:solidFill>
              </a:rPr>
              <a:t>痛點八</a:t>
            </a:r>
          </a:p>
        </p:txBody>
      </p:sp>
      <p:sp>
        <p:nvSpPr>
          <p:cNvPr id="8" name="內容版面配置區 2">
            <a:extLst>
              <a:ext uri="{FF2B5EF4-FFF2-40B4-BE49-F238E27FC236}">
                <a16:creationId xmlns:a16="http://schemas.microsoft.com/office/drawing/2014/main" id="{FD51BB83-5B3F-F07C-419F-4BA1DE3F569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32520" y="1268760"/>
            <a:ext cx="9027516" cy="2088232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zh-TW" altLang="en-US" sz="50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公會官網要花錢製作，每年還要付空間管理費</a:t>
            </a:r>
            <a:endParaRPr lang="en-US" altLang="zh-TW" sz="50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88620" indent="-342900">
              <a:buFont typeface="+mj-lt"/>
              <a:buAutoNum type="arabicPeriod"/>
            </a:pPr>
            <a:endParaRPr lang="en-US" altLang="zh-TW" sz="14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" indent="0">
              <a:buNone/>
            </a:pPr>
            <a:endParaRPr lang="en-US" altLang="zh-TW" sz="14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" indent="0">
              <a:buNone/>
            </a:pPr>
            <a:endParaRPr lang="en-US" altLang="zh-TW" sz="14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" indent="0">
              <a:buNone/>
            </a:pPr>
            <a:endParaRPr lang="zh-TW" altLang="en-US" sz="35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" descr="P:\D---博識專用\0.美術區\03-雲端商務名片+商務夥伴\!!02-網頁-商務夥伴\logo\logo-社團達人-02.png">
            <a:extLst>
              <a:ext uri="{FF2B5EF4-FFF2-40B4-BE49-F238E27FC236}">
                <a16:creationId xmlns:a16="http://schemas.microsoft.com/office/drawing/2014/main" id="{5CC3C62F-158A-E32E-F427-DD53604113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5328" y="6129352"/>
            <a:ext cx="1754708" cy="4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A25FCFE6-9495-9E5F-89E4-C1A64B9D2BB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2464" y="2996952"/>
            <a:ext cx="5601072" cy="3052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2901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AB5BDD-777E-82F4-799A-C356AA18DC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:\D---博識專用\0.美術區\03-雲端商務名片+商務夥伴\!!02-網頁-商務夥伴\logo\logo-社團達人-02.png">
            <a:extLst>
              <a:ext uri="{FF2B5EF4-FFF2-40B4-BE49-F238E27FC236}">
                <a16:creationId xmlns:a16="http://schemas.microsoft.com/office/drawing/2014/main" id="{D67ADDFD-78F9-9564-E9CF-8EDB056B90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5328" y="5805264"/>
            <a:ext cx="1754708" cy="4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標題 1">
            <a:extLst>
              <a:ext uri="{FF2B5EF4-FFF2-40B4-BE49-F238E27FC236}">
                <a16:creationId xmlns:a16="http://schemas.microsoft.com/office/drawing/2014/main" id="{57C047B3-85D2-FA87-B380-FFE56F1846BC}"/>
              </a:ext>
            </a:extLst>
          </p:cNvPr>
          <p:cNvSpPr txBox="1">
            <a:spLocks/>
          </p:cNvSpPr>
          <p:nvPr/>
        </p:nvSpPr>
        <p:spPr>
          <a:xfrm>
            <a:off x="272480" y="1700808"/>
            <a:ext cx="9145016" cy="3024336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82880" indent="0" algn="ctr">
              <a:buNone/>
            </a:pPr>
            <a:r>
              <a:rPr lang="zh-TW" altLang="en-US" sz="7000" dirty="0" smtClean="0">
                <a:solidFill>
                  <a:schemeClr val="accent3">
                    <a:lumMod val="50000"/>
                  </a:schemeClr>
                </a:solidFill>
              </a:rPr>
              <a:t>解決公會大</a:t>
            </a:r>
            <a:r>
              <a:rPr lang="zh-TW" altLang="en-US" sz="7000" dirty="0">
                <a:solidFill>
                  <a:schemeClr val="accent3">
                    <a:lumMod val="50000"/>
                  </a:schemeClr>
                </a:solidFill>
              </a:rPr>
              <a:t>小事 </a:t>
            </a:r>
            <a:endParaRPr lang="en-US" altLang="zh-TW" sz="7000" dirty="0">
              <a:solidFill>
                <a:schemeClr val="accent3">
                  <a:lumMod val="50000"/>
                </a:schemeClr>
              </a:solidFill>
            </a:endParaRPr>
          </a:p>
          <a:p>
            <a:pPr marL="182880" indent="0" algn="ctr">
              <a:buNone/>
            </a:pPr>
            <a:endParaRPr lang="en-US" altLang="zh-TW" sz="4000" dirty="0">
              <a:solidFill>
                <a:schemeClr val="accent3">
                  <a:lumMod val="50000"/>
                </a:schemeClr>
              </a:solidFill>
            </a:endParaRPr>
          </a:p>
          <a:p>
            <a:pPr marL="182880" indent="0" algn="ctr">
              <a:buNone/>
            </a:pPr>
            <a:r>
              <a:rPr lang="zh-TW" altLang="en-US" sz="7000" dirty="0">
                <a:solidFill>
                  <a:schemeClr val="accent3">
                    <a:lumMod val="50000"/>
                  </a:schemeClr>
                </a:solidFill>
              </a:rPr>
              <a:t>社務系統 </a:t>
            </a:r>
            <a:r>
              <a:rPr lang="en-US" altLang="zh-TW" sz="7000" dirty="0">
                <a:solidFill>
                  <a:schemeClr val="accent6">
                    <a:lumMod val="75000"/>
                  </a:schemeClr>
                </a:solidFill>
              </a:rPr>
              <a:t>(</a:t>
            </a:r>
            <a:r>
              <a:rPr lang="zh-TW" altLang="en-US" sz="7000" dirty="0">
                <a:solidFill>
                  <a:schemeClr val="accent6">
                    <a:lumMod val="75000"/>
                  </a:schemeClr>
                </a:solidFill>
              </a:rPr>
              <a:t>終身版</a:t>
            </a:r>
            <a:r>
              <a:rPr lang="en-US" altLang="zh-TW" sz="7000" dirty="0">
                <a:solidFill>
                  <a:schemeClr val="accent6">
                    <a:lumMod val="75000"/>
                  </a:schemeClr>
                </a:solidFill>
              </a:rPr>
              <a:t>)</a:t>
            </a:r>
            <a:r>
              <a:rPr lang="zh-TW" altLang="en-US" sz="7000" dirty="0">
                <a:solidFill>
                  <a:schemeClr val="accent6">
                    <a:lumMod val="75000"/>
                  </a:schemeClr>
                </a:solidFill>
              </a:rPr>
              <a:t>  </a:t>
            </a:r>
          </a:p>
          <a:p>
            <a:pPr marL="182880" indent="0" algn="ctr">
              <a:buFont typeface="Georgia" pitchFamily="18" charset="0"/>
              <a:buNone/>
            </a:pPr>
            <a:endParaRPr lang="zh-TW" altLang="en-US" sz="7500" dirty="0"/>
          </a:p>
        </p:txBody>
      </p:sp>
    </p:spTree>
    <p:extLst>
      <p:ext uri="{BB962C8B-B14F-4D97-AF65-F5344CB8AC3E}">
        <p14:creationId xmlns:p14="http://schemas.microsoft.com/office/powerpoint/2010/main" val="28067783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1"/>
          <p:cNvSpPr txBox="1">
            <a:spLocks/>
          </p:cNvSpPr>
          <p:nvPr/>
        </p:nvSpPr>
        <p:spPr>
          <a:xfrm>
            <a:off x="350489" y="332656"/>
            <a:ext cx="7055220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l">
              <a:buFont typeface="Georgia" pitchFamily="18" charset="0"/>
              <a:buNone/>
            </a:pPr>
            <a:r>
              <a:rPr lang="en-US" altLang="zh-TW" sz="5000" dirty="0" smtClean="0">
                <a:solidFill>
                  <a:srgbClr val="0070C0"/>
                </a:solidFill>
              </a:rPr>
              <a:t>&lt;</a:t>
            </a:r>
            <a:r>
              <a:rPr lang="zh-TW" altLang="en-US" sz="5000" dirty="0" smtClean="0">
                <a:solidFill>
                  <a:srgbClr val="0070C0"/>
                </a:solidFill>
              </a:rPr>
              <a:t>公告系統</a:t>
            </a:r>
            <a:r>
              <a:rPr lang="en-US" altLang="zh-TW" sz="5000" dirty="0" smtClean="0">
                <a:solidFill>
                  <a:srgbClr val="0070C0"/>
                </a:solidFill>
              </a:rPr>
              <a:t>&gt;</a:t>
            </a:r>
            <a:r>
              <a:rPr lang="en-US" altLang="zh-TW" sz="5000" dirty="0">
                <a:solidFill>
                  <a:srgbClr val="0070C0"/>
                </a:solidFill>
              </a:rPr>
              <a:t/>
            </a:r>
            <a:br>
              <a:rPr lang="en-US" altLang="zh-TW" sz="5000" dirty="0">
                <a:solidFill>
                  <a:srgbClr val="0070C0"/>
                </a:solidFill>
              </a:rPr>
            </a:br>
            <a:endParaRPr lang="zh-TW" altLang="en-US" sz="5000" dirty="0">
              <a:solidFill>
                <a:srgbClr val="0070C0"/>
              </a:solidFill>
            </a:endParaRPr>
          </a:p>
        </p:txBody>
      </p:sp>
      <p:sp>
        <p:nvSpPr>
          <p:cNvPr id="8" name="內容版面配置區 2"/>
          <p:cNvSpPr>
            <a:spLocks noGrp="1"/>
          </p:cNvSpPr>
          <p:nvPr>
            <p:ph sz="quarter" idx="13"/>
          </p:nvPr>
        </p:nvSpPr>
        <p:spPr>
          <a:xfrm>
            <a:off x="1066132" y="1700808"/>
            <a:ext cx="7055220" cy="3744416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en-US" altLang="zh-TW" sz="48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</a:t>
            </a:r>
            <a:r>
              <a:rPr lang="zh-TW" altLang="en-US" sz="48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外部公告</a:t>
            </a:r>
            <a:endParaRPr lang="en-US" altLang="zh-TW" sz="48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" indent="0">
              <a:buNone/>
            </a:pPr>
            <a:r>
              <a:rPr lang="en-US" altLang="zh-TW" sz="48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</a:t>
            </a:r>
            <a:r>
              <a:rPr lang="zh-TW" altLang="en-US" sz="48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會員內部</a:t>
            </a:r>
            <a:r>
              <a:rPr lang="zh-TW" altLang="en-US" sz="48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公告</a:t>
            </a:r>
            <a:r>
              <a:rPr lang="en-US" altLang="zh-TW" sz="48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zh-TW" altLang="en-US" sz="48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不對外</a:t>
            </a:r>
            <a:r>
              <a:rPr lang="en-US" altLang="zh-TW" sz="48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en-US" altLang="zh-TW" sz="48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" indent="0">
              <a:buNone/>
            </a:pPr>
            <a:r>
              <a:rPr lang="en-US" altLang="zh-TW" sz="48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*</a:t>
            </a:r>
            <a:r>
              <a:rPr lang="zh-TW" altLang="en-US" sz="48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公告可區分群組</a:t>
            </a:r>
            <a:endParaRPr lang="en-US" altLang="zh-TW" sz="48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" indent="0">
              <a:buNone/>
            </a:pPr>
            <a:endParaRPr lang="zh-TW" altLang="en-US" sz="35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" descr="P:\D---博識專用\0.美術區\03-雲端商務名片+商務夥伴\!!02-網頁-商務夥伴\logo\logo-社團達人-02.png">
            <a:extLst>
              <a:ext uri="{FF2B5EF4-FFF2-40B4-BE49-F238E27FC236}">
                <a16:creationId xmlns:a16="http://schemas.microsoft.com/office/drawing/2014/main" id="{9F8831FF-B3DA-3228-C3FE-5E21626B29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5328" y="5805264"/>
            <a:ext cx="1754708" cy="4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5293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50489" y="332656"/>
            <a:ext cx="7055220" cy="1143000"/>
          </a:xfrm>
        </p:spPr>
        <p:txBody>
          <a:bodyPr/>
          <a:lstStyle/>
          <a:p>
            <a:pPr marL="0" indent="0" algn="l">
              <a:buNone/>
            </a:pPr>
            <a:r>
              <a:rPr lang="zh-TW" altLang="en-US" sz="5000" dirty="0">
                <a:solidFill>
                  <a:srgbClr val="0070C0"/>
                </a:solidFill>
              </a:rPr>
              <a:t>會務系統</a:t>
            </a:r>
            <a:r>
              <a:rPr lang="en-US" altLang="zh-TW" sz="5000" dirty="0">
                <a:solidFill>
                  <a:srgbClr val="0070C0"/>
                </a:solidFill>
              </a:rPr>
              <a:t/>
            </a:r>
            <a:br>
              <a:rPr lang="en-US" altLang="zh-TW" sz="5000" dirty="0">
                <a:solidFill>
                  <a:srgbClr val="0070C0"/>
                </a:solidFill>
              </a:rPr>
            </a:br>
            <a:endParaRPr lang="zh-TW" altLang="en-US" sz="5000" dirty="0">
              <a:solidFill>
                <a:srgbClr val="0070C0"/>
              </a:solidFill>
            </a:endParaRPr>
          </a:p>
        </p:txBody>
      </p:sp>
      <p:sp>
        <p:nvSpPr>
          <p:cNvPr id="6" name="內容版面配置區 2"/>
          <p:cNvSpPr>
            <a:spLocks noGrp="1"/>
          </p:cNvSpPr>
          <p:nvPr>
            <p:ph sz="quarter" idx="13"/>
          </p:nvPr>
        </p:nvSpPr>
        <p:spPr>
          <a:xfrm>
            <a:off x="200472" y="1484784"/>
            <a:ext cx="9355039" cy="3240360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en-US" altLang="zh-TW" sz="48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</a:t>
            </a:r>
            <a:r>
              <a:rPr lang="zh-TW" altLang="en-US" sz="48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會員系統</a:t>
            </a:r>
            <a:endParaRPr lang="en-US" altLang="zh-TW" sz="48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" indent="0">
              <a:buNone/>
            </a:pPr>
            <a:r>
              <a:rPr lang="en-US" altLang="zh-TW" sz="30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r>
              <a:rPr lang="zh-TW" altLang="en-US" sz="35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角色</a:t>
            </a:r>
            <a:r>
              <a:rPr lang="en-US" altLang="zh-TW" sz="35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zh-TW" altLang="en-US" sz="35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正式會員、友會、理監事</a:t>
            </a:r>
            <a:r>
              <a:rPr lang="en-US" altLang="zh-TW" sz="35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zh-TW" altLang="en-US" sz="35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、分類</a:t>
            </a:r>
            <a:endParaRPr lang="en-US" altLang="zh-TW" sz="35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" indent="0">
              <a:buNone/>
            </a:pPr>
            <a:endParaRPr lang="en-US" altLang="zh-TW" sz="10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" indent="0">
              <a:buNone/>
            </a:pPr>
            <a:r>
              <a:rPr lang="en-US" altLang="zh-TW" sz="30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r>
              <a:rPr lang="zh-TW" altLang="en-US" sz="35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基本資料、繳費狀況、年齡篩選、快速查詢</a:t>
            </a:r>
            <a:r>
              <a:rPr lang="en-US" altLang="zh-TW" sz="35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</a:p>
          <a:p>
            <a:pPr marL="45720" indent="0">
              <a:buNone/>
            </a:pPr>
            <a:r>
              <a:rPr lang="en-US" altLang="zh-TW" sz="35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r>
              <a:rPr lang="zh-TW" altLang="en-US" sz="35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匯出入</a:t>
            </a:r>
            <a:r>
              <a:rPr lang="en-US" altLang="zh-TW" sz="35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excel</a:t>
            </a:r>
            <a:r>
              <a:rPr lang="zh-TW" altLang="en-US" sz="35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、活動記錄</a:t>
            </a:r>
          </a:p>
        </p:txBody>
      </p:sp>
      <p:pic>
        <p:nvPicPr>
          <p:cNvPr id="4" name="Picture 2" descr="P:\D---博識專用\0.美術區\03-雲端商務名片+商務夥伴\!!02-網頁-商務夥伴\logo\logo-社團達人-02.png">
            <a:extLst>
              <a:ext uri="{FF2B5EF4-FFF2-40B4-BE49-F238E27FC236}">
                <a16:creationId xmlns:a16="http://schemas.microsoft.com/office/drawing/2014/main" id="{FE9F426A-0CF5-E589-6C7E-67B273C4BC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5328" y="5805264"/>
            <a:ext cx="1754708" cy="4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60381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412280-604B-8243-7530-E527D321DF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1">
            <a:extLst>
              <a:ext uri="{FF2B5EF4-FFF2-40B4-BE49-F238E27FC236}">
                <a16:creationId xmlns:a16="http://schemas.microsoft.com/office/drawing/2014/main" id="{1D5781C2-9028-569E-54DA-DBC4795358F4}"/>
              </a:ext>
            </a:extLst>
          </p:cNvPr>
          <p:cNvSpPr txBox="1">
            <a:spLocks/>
          </p:cNvSpPr>
          <p:nvPr/>
        </p:nvSpPr>
        <p:spPr>
          <a:xfrm>
            <a:off x="350489" y="332656"/>
            <a:ext cx="7055220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l">
              <a:buFont typeface="Georgia" pitchFamily="18" charset="0"/>
              <a:buNone/>
            </a:pPr>
            <a:r>
              <a:rPr lang="en-US" altLang="zh-TW" sz="5000" dirty="0" smtClean="0">
                <a:solidFill>
                  <a:srgbClr val="0070C0"/>
                </a:solidFill>
              </a:rPr>
              <a:t>&lt;</a:t>
            </a:r>
            <a:r>
              <a:rPr lang="zh-TW" altLang="en-US" sz="5000" dirty="0" smtClean="0">
                <a:solidFill>
                  <a:srgbClr val="0070C0"/>
                </a:solidFill>
              </a:rPr>
              <a:t>會員</a:t>
            </a:r>
            <a:r>
              <a:rPr lang="zh-TW" altLang="en-US" sz="5000" dirty="0">
                <a:solidFill>
                  <a:srgbClr val="0070C0"/>
                </a:solidFill>
              </a:rPr>
              <a:t>收費</a:t>
            </a:r>
            <a:r>
              <a:rPr lang="zh-TW" altLang="en-US" sz="5000" dirty="0" smtClean="0">
                <a:solidFill>
                  <a:srgbClr val="0070C0"/>
                </a:solidFill>
              </a:rPr>
              <a:t>系統</a:t>
            </a:r>
            <a:r>
              <a:rPr lang="en-US" altLang="zh-TW" sz="5000" dirty="0" smtClean="0">
                <a:solidFill>
                  <a:srgbClr val="0070C0"/>
                </a:solidFill>
              </a:rPr>
              <a:t>&gt;</a:t>
            </a:r>
            <a:r>
              <a:rPr lang="en-US" altLang="zh-TW" sz="5000" dirty="0">
                <a:solidFill>
                  <a:srgbClr val="0070C0"/>
                </a:solidFill>
              </a:rPr>
              <a:t/>
            </a:r>
            <a:br>
              <a:rPr lang="en-US" altLang="zh-TW" sz="5000" dirty="0">
                <a:solidFill>
                  <a:srgbClr val="0070C0"/>
                </a:solidFill>
              </a:rPr>
            </a:br>
            <a:endParaRPr lang="zh-TW" altLang="en-US" sz="5000" dirty="0">
              <a:solidFill>
                <a:srgbClr val="0070C0"/>
              </a:solidFill>
            </a:endParaRPr>
          </a:p>
        </p:txBody>
      </p:sp>
      <p:sp>
        <p:nvSpPr>
          <p:cNvPr id="8" name="內容版面配置區 2">
            <a:extLst>
              <a:ext uri="{FF2B5EF4-FFF2-40B4-BE49-F238E27FC236}">
                <a16:creationId xmlns:a16="http://schemas.microsoft.com/office/drawing/2014/main" id="{861C752C-EE35-1F92-F15B-7D47A4CC3D4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50489" y="1772816"/>
            <a:ext cx="9166724" cy="2592288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en-US" altLang="zh-TW" sz="40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</a:t>
            </a:r>
            <a:r>
              <a:rPr lang="zh-TW" altLang="en-US" sz="40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可依會員、理事、</a:t>
            </a:r>
            <a:r>
              <a:rPr lang="zh-TW" altLang="en-US" sz="40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監事不同的身份設</a:t>
            </a:r>
            <a:endParaRPr lang="en-US" altLang="zh-TW" sz="4000" dirty="0" smtClean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" indent="0">
              <a:buNone/>
            </a:pPr>
            <a:r>
              <a:rPr lang="en-US" altLang="zh-TW" sz="40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zh-TW" sz="40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zh-TW" altLang="en-US" sz="40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定不同的收費 </a:t>
            </a:r>
            <a:endParaRPr lang="en-US" altLang="zh-TW" sz="4000" dirty="0" smtClean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" indent="0">
              <a:buNone/>
            </a:pPr>
            <a:r>
              <a:rPr lang="en-US" altLang="zh-TW" sz="40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zh-TW" sz="40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endParaRPr lang="en-US" altLang="zh-TW" sz="20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" indent="0">
              <a:buNone/>
            </a:pPr>
            <a:r>
              <a:rPr lang="en-US" altLang="zh-TW" sz="40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</a:t>
            </a:r>
            <a:r>
              <a:rPr lang="zh-TW" altLang="en-US" sz="40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繳費作業、繳費紀錄、未繳</a:t>
            </a:r>
            <a:r>
              <a:rPr lang="zh-TW" altLang="en-US" sz="40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清單列表</a:t>
            </a:r>
            <a:endParaRPr lang="en-US" altLang="zh-TW" sz="4000" dirty="0" smtClean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" indent="0">
              <a:buNone/>
            </a:pPr>
            <a:r>
              <a:rPr lang="en-US" altLang="zh-TW" sz="40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zh-TW" sz="40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zh-TW" altLang="en-US" sz="40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一目了然</a:t>
            </a:r>
            <a:endParaRPr lang="zh-TW" altLang="en-US" sz="40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" descr="P:\D---博識專用\0.美術區\03-雲端商務名片+商務夥伴\!!02-網頁-商務夥伴\logo\logo-社團達人-02.png">
            <a:extLst>
              <a:ext uri="{FF2B5EF4-FFF2-40B4-BE49-F238E27FC236}">
                <a16:creationId xmlns:a16="http://schemas.microsoft.com/office/drawing/2014/main" id="{2164F1E7-B69D-26C9-1086-770ECE7144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5328" y="5805264"/>
            <a:ext cx="1754708" cy="4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96802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137CB1-7F08-40E3-97E4-CF56F8FA50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1">
            <a:extLst>
              <a:ext uri="{FF2B5EF4-FFF2-40B4-BE49-F238E27FC236}">
                <a16:creationId xmlns:a16="http://schemas.microsoft.com/office/drawing/2014/main" id="{E6F1FA19-8C73-5336-9D1D-001C07F8E805}"/>
              </a:ext>
            </a:extLst>
          </p:cNvPr>
          <p:cNvSpPr txBox="1">
            <a:spLocks/>
          </p:cNvSpPr>
          <p:nvPr/>
        </p:nvSpPr>
        <p:spPr>
          <a:xfrm>
            <a:off x="350489" y="332656"/>
            <a:ext cx="7055220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l">
              <a:buFont typeface="Georgia" pitchFamily="18" charset="0"/>
              <a:buNone/>
            </a:pPr>
            <a:r>
              <a:rPr lang="en-US" altLang="zh-TW" sz="5000" dirty="0" smtClean="0">
                <a:solidFill>
                  <a:srgbClr val="0070C0"/>
                </a:solidFill>
              </a:rPr>
              <a:t>&lt;</a:t>
            </a:r>
            <a:r>
              <a:rPr lang="zh-TW" altLang="en-US" sz="5000" dirty="0" smtClean="0">
                <a:solidFill>
                  <a:srgbClr val="0070C0"/>
                </a:solidFill>
              </a:rPr>
              <a:t>選務系統</a:t>
            </a:r>
            <a:r>
              <a:rPr lang="en-US" altLang="zh-TW" sz="5000" dirty="0" smtClean="0">
                <a:solidFill>
                  <a:srgbClr val="0070C0"/>
                </a:solidFill>
              </a:rPr>
              <a:t>&gt;</a:t>
            </a:r>
            <a:r>
              <a:rPr lang="en-US" altLang="zh-TW" sz="5000" dirty="0">
                <a:solidFill>
                  <a:srgbClr val="0070C0"/>
                </a:solidFill>
              </a:rPr>
              <a:t/>
            </a:r>
            <a:br>
              <a:rPr lang="en-US" altLang="zh-TW" sz="5000" dirty="0">
                <a:solidFill>
                  <a:srgbClr val="0070C0"/>
                </a:solidFill>
              </a:rPr>
            </a:br>
            <a:endParaRPr lang="zh-TW" altLang="en-US" sz="5000" dirty="0">
              <a:solidFill>
                <a:srgbClr val="0070C0"/>
              </a:solidFill>
            </a:endParaRPr>
          </a:p>
        </p:txBody>
      </p:sp>
      <p:sp>
        <p:nvSpPr>
          <p:cNvPr id="8" name="內容版面配置區 2">
            <a:extLst>
              <a:ext uri="{FF2B5EF4-FFF2-40B4-BE49-F238E27FC236}">
                <a16:creationId xmlns:a16="http://schemas.microsoft.com/office/drawing/2014/main" id="{097B2F1E-74A9-4D12-0859-62A78DE2D71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50489" y="1700808"/>
            <a:ext cx="9166724" cy="3744416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en-US" altLang="zh-TW" sz="48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</a:t>
            </a:r>
            <a:r>
              <a:rPr lang="zh-TW" altLang="en-US" sz="48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選務領票系統</a:t>
            </a:r>
            <a:endParaRPr lang="en-US" altLang="zh-TW" sz="10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" indent="0">
              <a:buNone/>
            </a:pPr>
            <a:r>
              <a:rPr lang="en-US" altLang="zh-TW" sz="10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  <a:p>
            <a:pPr marL="45720" indent="0">
              <a:buNone/>
            </a:pPr>
            <a:r>
              <a:rPr lang="en-US" altLang="zh-TW" sz="30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altLang="zh-TW" sz="35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(1) </a:t>
            </a:r>
            <a:r>
              <a:rPr lang="zh-TW" altLang="en-US" sz="35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識別證、委託書快速列印</a:t>
            </a:r>
            <a:endParaRPr lang="en-US" altLang="zh-TW" sz="35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" indent="0">
              <a:buNone/>
            </a:pPr>
            <a:r>
              <a:rPr lang="en-US" altLang="zh-TW" sz="35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(2) </a:t>
            </a:r>
            <a:r>
              <a:rPr lang="en-US" altLang="zh-TW" sz="3500" dirty="0" err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QRcode</a:t>
            </a:r>
            <a:r>
              <a:rPr lang="zh-TW" altLang="en-US" sz="35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快速領票：一般會員、委託書</a:t>
            </a:r>
            <a:endParaRPr lang="en-US" altLang="zh-TW" sz="35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" indent="0">
              <a:buNone/>
            </a:pPr>
            <a:r>
              <a:rPr lang="en-US" altLang="zh-TW" sz="35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(3) </a:t>
            </a:r>
            <a:r>
              <a:rPr lang="zh-TW" altLang="en-US" sz="35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報表快速產生</a:t>
            </a:r>
          </a:p>
        </p:txBody>
      </p:sp>
      <p:pic>
        <p:nvPicPr>
          <p:cNvPr id="3" name="Picture 2" descr="P:\D---博識專用\0.美術區\03-雲端商務名片+商務夥伴\!!02-網頁-商務夥伴\logo\logo-社團達人-02.png">
            <a:extLst>
              <a:ext uri="{FF2B5EF4-FFF2-40B4-BE49-F238E27FC236}">
                <a16:creationId xmlns:a16="http://schemas.microsoft.com/office/drawing/2014/main" id="{A53210FB-7794-FC63-175E-9C3351FD41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5328" y="5805264"/>
            <a:ext cx="1754708" cy="4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62241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內容版面配置區 1"/>
          <p:cNvSpPr txBox="1">
            <a:spLocks/>
          </p:cNvSpPr>
          <p:nvPr/>
        </p:nvSpPr>
        <p:spPr>
          <a:xfrm>
            <a:off x="506506" y="764704"/>
            <a:ext cx="2652295" cy="864096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Font typeface="Wingdings"/>
              <a:buNone/>
            </a:pPr>
            <a:r>
              <a:rPr lang="zh-TW" altLang="en-US" sz="5000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報表：</a:t>
            </a:r>
          </a:p>
        </p:txBody>
      </p:sp>
      <p:sp>
        <p:nvSpPr>
          <p:cNvPr id="5" name="內容版面配置區 1"/>
          <p:cNvSpPr txBox="1">
            <a:spLocks/>
          </p:cNvSpPr>
          <p:nvPr/>
        </p:nvSpPr>
        <p:spPr>
          <a:xfrm>
            <a:off x="1598627" y="1700808"/>
            <a:ext cx="6552728" cy="4032448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TW" sz="4000" dirty="0">
                <a:latin typeface="微軟正黑體" pitchFamily="34" charset="-120"/>
                <a:ea typeface="微軟正黑體" pitchFamily="34" charset="-120"/>
              </a:rPr>
              <a:t>(1) </a:t>
            </a:r>
            <a:r>
              <a:rPr lang="zh-TW" altLang="en-US" sz="4000" dirty="0">
                <a:latin typeface="微軟正黑體" pitchFamily="34" charset="-120"/>
                <a:ea typeface="微軟正黑體" pitchFamily="34" charset="-120"/>
              </a:rPr>
              <a:t>報到人數</a:t>
            </a:r>
            <a:endParaRPr lang="en-US" altLang="zh-TW" sz="4000" dirty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en-US" altLang="zh-TW" sz="4000" dirty="0">
                <a:latin typeface="微軟正黑體" pitchFamily="34" charset="-120"/>
                <a:ea typeface="微軟正黑體" pitchFamily="34" charset="-120"/>
              </a:rPr>
              <a:t>(2) </a:t>
            </a:r>
            <a:r>
              <a:rPr lang="zh-TW" altLang="en-US" sz="4000" dirty="0">
                <a:latin typeface="微軟正黑體" pitchFamily="34" charset="-120"/>
                <a:ea typeface="微軟正黑體" pitchFamily="34" charset="-120"/>
              </a:rPr>
              <a:t>報到時間</a:t>
            </a:r>
            <a:endParaRPr lang="en-US" altLang="zh-TW" sz="4000" dirty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en-US" altLang="zh-TW" sz="4000" dirty="0">
                <a:latin typeface="微軟正黑體" pitchFamily="34" charset="-120"/>
                <a:ea typeface="微軟正黑體" pitchFamily="34" charset="-120"/>
              </a:rPr>
              <a:t>(3) </a:t>
            </a:r>
            <a:r>
              <a:rPr lang="zh-TW" altLang="en-US" sz="4000" dirty="0">
                <a:latin typeface="微軟正黑體" pitchFamily="34" charset="-120"/>
                <a:ea typeface="微軟正黑體" pitchFamily="34" charset="-120"/>
              </a:rPr>
              <a:t>領票人、委託人統計</a:t>
            </a:r>
            <a:endParaRPr lang="en-US" altLang="zh-TW" sz="4000" dirty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en-US" altLang="zh-TW" sz="4000" dirty="0">
                <a:latin typeface="微軟正黑體" pitchFamily="34" charset="-120"/>
                <a:ea typeface="微軟正黑體" pitchFamily="34" charset="-120"/>
              </a:rPr>
              <a:t>(4) </a:t>
            </a:r>
            <a:r>
              <a:rPr lang="zh-TW" altLang="en-US" sz="4000" dirty="0">
                <a:latin typeface="微軟正黑體" pitchFamily="34" charset="-120"/>
                <a:ea typeface="微軟正黑體" pitchFamily="34" charset="-120"/>
              </a:rPr>
              <a:t>出席率、領票率</a:t>
            </a:r>
            <a:endParaRPr lang="en-US" altLang="zh-TW" sz="4000" dirty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en-US" altLang="zh-TW" sz="4000" dirty="0">
                <a:latin typeface="微軟正黑體" pitchFamily="34" charset="-120"/>
                <a:ea typeface="微軟正黑體" pitchFamily="34" charset="-120"/>
              </a:rPr>
              <a:t>(5) </a:t>
            </a:r>
            <a:r>
              <a:rPr lang="zh-TW" altLang="en-US" sz="4000" dirty="0">
                <a:latin typeface="微軟正黑體" pitchFamily="34" charset="-120"/>
                <a:ea typeface="微軟正黑體" pitchFamily="34" charset="-120"/>
              </a:rPr>
              <a:t>匯出</a:t>
            </a:r>
            <a:r>
              <a:rPr lang="en-US" altLang="zh-TW" sz="4000" dirty="0">
                <a:latin typeface="微軟正黑體" pitchFamily="34" charset="-120"/>
                <a:ea typeface="微軟正黑體" pitchFamily="34" charset="-120"/>
              </a:rPr>
              <a:t>EXCEL</a:t>
            </a:r>
          </a:p>
          <a:p>
            <a:pPr marL="0" indent="0">
              <a:buNone/>
            </a:pPr>
            <a:endParaRPr lang="en-US" altLang="zh-TW" sz="2000" dirty="0">
              <a:solidFill>
                <a:srgbClr val="FFC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8" name="Picture 2" descr="C:\Users\b0915\OneDrive\桌面\printer-98435_960_72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8054" y="4869160"/>
            <a:ext cx="1602533" cy="1349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P:\D---博識專用\0.美術區\03-雲端商務名片+商務夥伴\!!02-網頁-商務夥伴\logo\logo-社團達人-02.png">
            <a:extLst>
              <a:ext uri="{FF2B5EF4-FFF2-40B4-BE49-F238E27FC236}">
                <a16:creationId xmlns:a16="http://schemas.microsoft.com/office/drawing/2014/main" id="{2F9403A7-76BC-8B83-5A98-D15971D6AA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780" y="6021288"/>
            <a:ext cx="1754708" cy="4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090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1B6CC6-027E-7927-FC88-F5BD904988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E50EF509-67CA-E124-BF8E-A7F1105CB322}"/>
              </a:ext>
            </a:extLst>
          </p:cNvPr>
          <p:cNvSpPr/>
          <p:nvPr/>
        </p:nvSpPr>
        <p:spPr>
          <a:xfrm>
            <a:off x="1709146" y="2060848"/>
            <a:ext cx="6340198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zh-TW" altLang="en-US" sz="12000" b="1" cap="all" spc="0" dirty="0">
                <a:ln w="0"/>
                <a:solidFill>
                  <a:srgbClr val="0070C0"/>
                </a:solidFill>
                <a:effectLst>
                  <a:reflection blurRad="12700" stA="50000" endPos="50000" dist="5000" dir="5400000" sy="-100000" rotWithShape="0"/>
                </a:effectLst>
                <a:latin typeface="微軟正黑體" pitchFamily="34" charset="-120"/>
                <a:ea typeface="微軟正黑體" pitchFamily="34" charset="-120"/>
              </a:rPr>
              <a:t>電子投票</a:t>
            </a:r>
          </a:p>
        </p:txBody>
      </p:sp>
      <p:pic>
        <p:nvPicPr>
          <p:cNvPr id="4" name="Picture 2" descr="P:\D---博識專用\0.美術區\03-雲端商務名片+商務夥伴\!!02-網頁-商務夥伴\logo\logo-社團達人-02.png">
            <a:extLst>
              <a:ext uri="{FF2B5EF4-FFF2-40B4-BE49-F238E27FC236}">
                <a16:creationId xmlns:a16="http://schemas.microsoft.com/office/drawing/2014/main" id="{C8263F42-39F7-6BEC-2E5B-42B9989C24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5328" y="6165304"/>
            <a:ext cx="1754708" cy="4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2281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23A061-F439-6BC9-2989-04E7DA65FC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1">
            <a:extLst>
              <a:ext uri="{FF2B5EF4-FFF2-40B4-BE49-F238E27FC236}">
                <a16:creationId xmlns:a16="http://schemas.microsoft.com/office/drawing/2014/main" id="{B5BC911B-CEAC-AD21-3D80-7E231CDB942A}"/>
              </a:ext>
            </a:extLst>
          </p:cNvPr>
          <p:cNvSpPr txBox="1">
            <a:spLocks/>
          </p:cNvSpPr>
          <p:nvPr/>
        </p:nvSpPr>
        <p:spPr>
          <a:xfrm>
            <a:off x="467544" y="548680"/>
            <a:ext cx="2664296" cy="864096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Font typeface="Wingdings"/>
              <a:buNone/>
            </a:pPr>
            <a:r>
              <a:rPr lang="en-US" altLang="zh-TW" sz="5000" b="1" dirty="0">
                <a:solidFill>
                  <a:schemeClr val="accent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A.</a:t>
            </a:r>
            <a:r>
              <a:rPr lang="zh-TW" altLang="en-US" sz="5000" b="1" dirty="0">
                <a:solidFill>
                  <a:schemeClr val="accent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說明</a:t>
            </a:r>
          </a:p>
        </p:txBody>
      </p:sp>
      <p:sp>
        <p:nvSpPr>
          <p:cNvPr id="4" name="內容版面配置區 1">
            <a:extLst>
              <a:ext uri="{FF2B5EF4-FFF2-40B4-BE49-F238E27FC236}">
                <a16:creationId xmlns:a16="http://schemas.microsoft.com/office/drawing/2014/main" id="{F6B9509E-BECD-0E17-69D3-913207EA2302}"/>
              </a:ext>
            </a:extLst>
          </p:cNvPr>
          <p:cNvSpPr txBox="1">
            <a:spLocks/>
          </p:cNvSpPr>
          <p:nvPr/>
        </p:nvSpPr>
        <p:spPr>
          <a:xfrm>
            <a:off x="827584" y="1926206"/>
            <a:ext cx="7848872" cy="4032448"/>
          </a:xfrm>
          <a:prstGeom prst="rect">
            <a:avLst/>
          </a:prstGeom>
        </p:spPr>
        <p:txBody>
          <a:bodyPr vert="horz">
            <a:normAutofit lnSpcReduction="10000"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 sz="4000" dirty="0">
                <a:latin typeface="微軟正黑體" pitchFamily="34" charset="-120"/>
                <a:ea typeface="微軟正黑體" pitchFamily="34" charset="-120"/>
              </a:rPr>
              <a:t>一、可分理事、監事各別投票。</a:t>
            </a:r>
            <a:endParaRPr lang="en-US" altLang="zh-TW" sz="4000" dirty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endParaRPr lang="en-US" altLang="zh-TW" sz="2000" dirty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zh-TW" altLang="en-US" sz="4000" dirty="0">
                <a:latin typeface="微軟正黑體" pitchFamily="34" charset="-120"/>
                <a:ea typeface="微軟正黑體" pitchFamily="34" charset="-120"/>
              </a:rPr>
              <a:t>二、理事長、 常務理事 </a:t>
            </a:r>
            <a:endParaRPr lang="en-US" altLang="zh-TW" sz="4000" dirty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en-US" altLang="zh-TW" sz="4000" dirty="0">
                <a:latin typeface="微軟正黑體" pitchFamily="34" charset="-120"/>
                <a:ea typeface="微軟正黑體" pitchFamily="34" charset="-120"/>
                <a:sym typeface="Wingdings" panose="05000000000000000000" pitchFamily="2" charset="2"/>
              </a:rPr>
              <a:t>	 </a:t>
            </a:r>
            <a:r>
              <a:rPr lang="zh-TW" altLang="en-US" sz="4000" dirty="0">
                <a:latin typeface="微軟正黑體" pitchFamily="34" charset="-120"/>
                <a:ea typeface="微軟正黑體" pitchFamily="34" charset="-120"/>
                <a:sym typeface="Wingdings" panose="05000000000000000000" pitchFamily="2" charset="2"/>
              </a:rPr>
              <a:t>可由理事當選人選出</a:t>
            </a:r>
            <a:endParaRPr lang="en-US" altLang="zh-TW" sz="4000" dirty="0">
              <a:latin typeface="微軟正黑體" pitchFamily="34" charset="-120"/>
              <a:ea typeface="微軟正黑體" pitchFamily="34" charset="-120"/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en-US" altLang="zh-TW" sz="2000" dirty="0">
              <a:latin typeface="微軟正黑體" pitchFamily="34" charset="-120"/>
              <a:ea typeface="微軟正黑體" pitchFamily="34" charset="-120"/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en-US" altLang="zh-TW" sz="3600" dirty="0">
                <a:latin typeface="微軟正黑體" pitchFamily="34" charset="-120"/>
                <a:ea typeface="微軟正黑體" pitchFamily="34" charset="-120"/>
                <a:sym typeface="Wingdings" panose="05000000000000000000" pitchFamily="2" charset="2"/>
              </a:rPr>
              <a:t>	</a:t>
            </a:r>
            <a:r>
              <a:rPr lang="zh-TW" altLang="en-US" sz="4000" dirty="0">
                <a:latin typeface="微軟正黑體" pitchFamily="34" charset="-120"/>
                <a:ea typeface="微軟正黑體" pitchFamily="34" charset="-120"/>
                <a:sym typeface="Wingdings" panose="05000000000000000000" pitchFamily="2" charset="2"/>
              </a:rPr>
              <a:t>常務監事</a:t>
            </a:r>
            <a:endParaRPr lang="en-US" altLang="zh-TW" sz="4000" dirty="0">
              <a:latin typeface="微軟正黑體" pitchFamily="34" charset="-120"/>
              <a:ea typeface="微軟正黑體" pitchFamily="34" charset="-120"/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en-US" altLang="zh-TW" sz="4000" dirty="0">
                <a:latin typeface="微軟正黑體" pitchFamily="34" charset="-120"/>
                <a:ea typeface="微軟正黑體" pitchFamily="34" charset="-120"/>
                <a:sym typeface="Wingdings" panose="05000000000000000000" pitchFamily="2" charset="2"/>
              </a:rPr>
              <a:t>         </a:t>
            </a:r>
            <a:r>
              <a:rPr lang="zh-TW" altLang="en-US" sz="4000" dirty="0">
                <a:latin typeface="微軟正黑體" pitchFamily="34" charset="-120"/>
                <a:ea typeface="微軟正黑體" pitchFamily="34" charset="-120"/>
                <a:sym typeface="Wingdings" panose="05000000000000000000" pitchFamily="2" charset="2"/>
              </a:rPr>
              <a:t>可由監事當選人選出</a:t>
            </a:r>
            <a:endParaRPr lang="en-US" altLang="zh-TW" sz="4000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5F5A7C59-2821-1252-D36D-B0388C646B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9304" y="4941168"/>
            <a:ext cx="1590897" cy="1428949"/>
          </a:xfrm>
          <a:prstGeom prst="rect">
            <a:avLst/>
          </a:prstGeom>
        </p:spPr>
      </p:pic>
      <p:pic>
        <p:nvPicPr>
          <p:cNvPr id="2" name="Picture 2" descr="P:\D---博識專用\0.美術區\03-雲端商務名片+商務夥伴\!!02-網頁-商務夥伴\logo\logo-社團達人-02.png">
            <a:extLst>
              <a:ext uri="{FF2B5EF4-FFF2-40B4-BE49-F238E27FC236}">
                <a16:creationId xmlns:a16="http://schemas.microsoft.com/office/drawing/2014/main" id="{FCC4C7F5-4A9C-4239-84AA-BACF423AFF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780" y="6021288"/>
            <a:ext cx="1754708" cy="4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84959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C6EA75-F01E-FF9D-A47B-32D1D5DA05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77DF7F15-977D-60DA-A785-D2F8E8D4C99C}"/>
              </a:ext>
            </a:extLst>
          </p:cNvPr>
          <p:cNvSpPr txBox="1">
            <a:spLocks/>
          </p:cNvSpPr>
          <p:nvPr/>
        </p:nvSpPr>
        <p:spPr>
          <a:xfrm>
            <a:off x="128464" y="188640"/>
            <a:ext cx="2664296" cy="864096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Font typeface="Wingdings"/>
              <a:buNone/>
            </a:pPr>
            <a:r>
              <a:rPr lang="en-US" altLang="zh-TW" sz="5000" b="1" dirty="0">
                <a:solidFill>
                  <a:schemeClr val="accent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B.</a:t>
            </a:r>
            <a:r>
              <a:rPr lang="zh-TW" altLang="en-US" sz="5000" b="1" dirty="0">
                <a:solidFill>
                  <a:schemeClr val="accent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統計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5781A8DD-5C21-B53A-B8D6-99B3EB1DFC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6" r="4326" b="3800"/>
          <a:stretch>
            <a:fillRect/>
          </a:stretch>
        </p:blipFill>
        <p:spPr>
          <a:xfrm>
            <a:off x="254565" y="1268760"/>
            <a:ext cx="9306947" cy="5346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5050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50489" y="332656"/>
            <a:ext cx="7055220" cy="1143000"/>
          </a:xfrm>
        </p:spPr>
        <p:txBody>
          <a:bodyPr/>
          <a:lstStyle/>
          <a:p>
            <a:pPr marL="0" indent="0" algn="l">
              <a:buNone/>
            </a:pPr>
            <a:r>
              <a:rPr lang="zh-TW" altLang="en-US" sz="5000" dirty="0" smtClean="0">
                <a:solidFill>
                  <a:srgbClr val="0070C0"/>
                </a:solidFill>
              </a:rPr>
              <a:t>協助公會</a:t>
            </a:r>
            <a:r>
              <a:rPr lang="en-US" altLang="zh-TW" sz="5000" dirty="0">
                <a:solidFill>
                  <a:srgbClr val="0070C0"/>
                </a:solidFill>
              </a:rPr>
              <a:t/>
            </a:r>
            <a:br>
              <a:rPr lang="en-US" altLang="zh-TW" sz="5000" dirty="0">
                <a:solidFill>
                  <a:srgbClr val="0070C0"/>
                </a:solidFill>
              </a:rPr>
            </a:br>
            <a:endParaRPr lang="zh-TW" altLang="en-US" sz="5000" dirty="0">
              <a:solidFill>
                <a:srgbClr val="0070C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809876" y="1628800"/>
            <a:ext cx="8511610" cy="2664296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zh-TW" altLang="en-US" sz="65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永續．發展．交流</a:t>
            </a:r>
            <a:endParaRPr lang="en-US" altLang="zh-TW" sz="65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" indent="0">
              <a:buNone/>
            </a:pPr>
            <a:r>
              <a:rPr lang="zh-TW" altLang="en-US" sz="65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創新．人脈．行動化</a:t>
            </a:r>
          </a:p>
        </p:txBody>
      </p:sp>
      <p:pic>
        <p:nvPicPr>
          <p:cNvPr id="2050" name="Picture 2" descr="C:\Users\king\Desktop\web-18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156" y="3937188"/>
            <a:ext cx="2898669" cy="2675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P:\D---博識專用\0.美術區\03-雲端商務名片+商務夥伴\!!02-網頁-商務夥伴\logo\logo-社團達人-02.png">
            <a:extLst>
              <a:ext uri="{FF2B5EF4-FFF2-40B4-BE49-F238E27FC236}">
                <a16:creationId xmlns:a16="http://schemas.microsoft.com/office/drawing/2014/main" id="{B6E6F409-6344-54FA-C4E2-86964CA4B5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780" y="6021288"/>
            <a:ext cx="1754708" cy="4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12662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3F8697-5DD8-4696-A9D7-3AEACE8FED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A490AFFC-8A15-743A-9EA1-A20DB52BB954}"/>
              </a:ext>
            </a:extLst>
          </p:cNvPr>
          <p:cNvSpPr txBox="1">
            <a:spLocks/>
          </p:cNvSpPr>
          <p:nvPr/>
        </p:nvSpPr>
        <p:spPr>
          <a:xfrm>
            <a:off x="272480" y="404664"/>
            <a:ext cx="3744416" cy="864096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Font typeface="Wingdings"/>
              <a:buNone/>
            </a:pPr>
            <a:r>
              <a:rPr lang="en-US" altLang="zh-TW" sz="5000" b="1" dirty="0">
                <a:solidFill>
                  <a:schemeClr val="accent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C.</a:t>
            </a:r>
            <a:r>
              <a:rPr lang="zh-TW" altLang="en-US" sz="5000" b="1" dirty="0">
                <a:solidFill>
                  <a:schemeClr val="accent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投票結果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F80F77B2-89B6-3FBB-F8AD-778250CEC6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7186" y="5301208"/>
            <a:ext cx="1562318" cy="1438476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C82847C1-D1E2-3030-3647-E01BE79347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9568" y="1340768"/>
            <a:ext cx="10187018" cy="3816424"/>
          </a:xfrm>
          <a:prstGeom prst="rect">
            <a:avLst/>
          </a:prstGeom>
        </p:spPr>
      </p:pic>
      <p:pic>
        <p:nvPicPr>
          <p:cNvPr id="3" name="Picture 2" descr="P:\D---博識專用\0.美術區\03-雲端商務名片+商務夥伴\!!02-網頁-商務夥伴\logo\logo-社團達人-02.png">
            <a:extLst>
              <a:ext uri="{FF2B5EF4-FFF2-40B4-BE49-F238E27FC236}">
                <a16:creationId xmlns:a16="http://schemas.microsoft.com/office/drawing/2014/main" id="{60F46422-EFB7-C9C1-F582-FA8E60EFAA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780" y="6021288"/>
            <a:ext cx="1754708" cy="4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99653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4057" y="332656"/>
            <a:ext cx="8615394" cy="1143000"/>
          </a:xfrm>
        </p:spPr>
        <p:txBody>
          <a:bodyPr/>
          <a:lstStyle/>
          <a:p>
            <a:pPr marL="0" indent="0" algn="l">
              <a:buNone/>
            </a:pPr>
            <a:r>
              <a:rPr lang="en-US" altLang="zh-TW" sz="4000" dirty="0" smtClean="0">
                <a:solidFill>
                  <a:srgbClr val="0070C0"/>
                </a:solidFill>
              </a:rPr>
              <a:t>&lt;</a:t>
            </a:r>
            <a:r>
              <a:rPr lang="zh-TW" altLang="en-US" sz="4000" dirty="0" smtClean="0">
                <a:solidFill>
                  <a:srgbClr val="0070C0"/>
                </a:solidFill>
              </a:rPr>
              <a:t>交流</a:t>
            </a:r>
            <a:r>
              <a:rPr lang="zh-TW" altLang="en-US" sz="4000" dirty="0">
                <a:solidFill>
                  <a:srgbClr val="0070C0"/>
                </a:solidFill>
              </a:rPr>
              <a:t>人脈．</a:t>
            </a:r>
            <a:r>
              <a:rPr lang="zh-TW" altLang="en-US" sz="4000" dirty="0" smtClean="0">
                <a:solidFill>
                  <a:srgbClr val="0070C0"/>
                </a:solidFill>
              </a:rPr>
              <a:t>聯誼</a:t>
            </a:r>
            <a:r>
              <a:rPr lang="en-US" altLang="zh-TW" sz="4000" dirty="0" smtClean="0">
                <a:solidFill>
                  <a:srgbClr val="0070C0"/>
                </a:solidFill>
              </a:rPr>
              <a:t>&gt;</a:t>
            </a:r>
            <a:r>
              <a:rPr lang="en-US" altLang="zh-TW" sz="4000" dirty="0">
                <a:solidFill>
                  <a:srgbClr val="0070C0"/>
                </a:solidFill>
              </a:rPr>
              <a:t/>
            </a:r>
            <a:br>
              <a:rPr lang="en-US" altLang="zh-TW" sz="4000" dirty="0">
                <a:solidFill>
                  <a:srgbClr val="0070C0"/>
                </a:solidFill>
              </a:rPr>
            </a:br>
            <a:endParaRPr lang="zh-TW" altLang="en-US" sz="4000" dirty="0">
              <a:solidFill>
                <a:srgbClr val="0070C0"/>
              </a:solidFill>
            </a:endParaRPr>
          </a:p>
        </p:txBody>
      </p:sp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1833437276"/>
              </p:ext>
            </p:extLst>
          </p:nvPr>
        </p:nvGraphicFramePr>
        <p:xfrm>
          <a:off x="1064568" y="2348880"/>
          <a:ext cx="7020780" cy="42209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內容版面配置區 2"/>
          <p:cNvSpPr>
            <a:spLocks noGrp="1"/>
          </p:cNvSpPr>
          <p:nvPr>
            <p:ph sz="quarter" idx="13"/>
          </p:nvPr>
        </p:nvSpPr>
        <p:spPr>
          <a:xfrm>
            <a:off x="350489" y="1484784"/>
            <a:ext cx="9205023" cy="1512168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zh-TW" altLang="en-US" sz="54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．會</a:t>
            </a:r>
            <a:r>
              <a:rPr lang="zh-TW" altLang="en-US" sz="5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內</a:t>
            </a:r>
            <a:r>
              <a:rPr lang="zh-TW" altLang="en-US" sz="5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聯誼、</a:t>
            </a:r>
            <a:r>
              <a:rPr lang="zh-TW" alt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跨</a:t>
            </a:r>
            <a:r>
              <a:rPr lang="zh-TW" alt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友會聯誼</a:t>
            </a:r>
            <a:endParaRPr lang="zh-TW" altLang="en-US" sz="5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" descr="P:\D---博識專用\0.美術區\03-雲端商務名片+商務夥伴\!!02-網頁-商務夥伴\logo\logo-社團達人-02.png">
            <a:extLst>
              <a:ext uri="{FF2B5EF4-FFF2-40B4-BE49-F238E27FC236}">
                <a16:creationId xmlns:a16="http://schemas.microsoft.com/office/drawing/2014/main" id="{FDCBA12A-B075-90DE-215D-2B06A9E20E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5328" y="6165304"/>
            <a:ext cx="1754708" cy="4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94513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1"/>
          <p:cNvSpPr txBox="1">
            <a:spLocks/>
          </p:cNvSpPr>
          <p:nvPr/>
        </p:nvSpPr>
        <p:spPr>
          <a:xfrm>
            <a:off x="498934" y="375380"/>
            <a:ext cx="7055220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l">
              <a:buFont typeface="Georgia" pitchFamily="18" charset="0"/>
              <a:buNone/>
            </a:pPr>
            <a:r>
              <a:rPr lang="en-US" altLang="zh-TW" sz="4000" dirty="0" smtClean="0">
                <a:solidFill>
                  <a:srgbClr val="0070C0"/>
                </a:solidFill>
              </a:rPr>
              <a:t>&lt;</a:t>
            </a:r>
            <a:r>
              <a:rPr lang="zh-TW" altLang="en-US" sz="4000" dirty="0" smtClean="0">
                <a:solidFill>
                  <a:srgbClr val="0070C0"/>
                </a:solidFill>
              </a:rPr>
              <a:t>活動系統</a:t>
            </a:r>
            <a:r>
              <a:rPr lang="en-US" altLang="zh-TW" sz="4000" dirty="0" smtClean="0">
                <a:solidFill>
                  <a:srgbClr val="0070C0"/>
                </a:solidFill>
              </a:rPr>
              <a:t>&gt;</a:t>
            </a:r>
            <a:endParaRPr lang="zh-TW" altLang="en-US" sz="4000" dirty="0">
              <a:solidFill>
                <a:srgbClr val="0070C0"/>
              </a:solidFill>
            </a:endParaRPr>
          </a:p>
        </p:txBody>
      </p:sp>
      <p:sp>
        <p:nvSpPr>
          <p:cNvPr id="16" name="向右箭號 15"/>
          <p:cNvSpPr/>
          <p:nvPr/>
        </p:nvSpPr>
        <p:spPr>
          <a:xfrm rot="19758500">
            <a:off x="4360446" y="3256548"/>
            <a:ext cx="1184998" cy="26058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內容版面配置區 2"/>
          <p:cNvSpPr>
            <a:spLocks noGrp="1"/>
          </p:cNvSpPr>
          <p:nvPr>
            <p:ph sz="quarter" idx="13"/>
          </p:nvPr>
        </p:nvSpPr>
        <p:spPr>
          <a:xfrm>
            <a:off x="575756" y="1981975"/>
            <a:ext cx="4290477" cy="3960440"/>
          </a:xfrm>
        </p:spPr>
        <p:txBody>
          <a:bodyPr>
            <a:noAutofit/>
          </a:bodyPr>
          <a:lstStyle/>
          <a:p>
            <a:pPr>
              <a:buFont typeface="Wingdings"/>
              <a:buChar char="ü"/>
            </a:pPr>
            <a:r>
              <a:rPr lang="zh-TW" altLang="en-US" sz="48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聯誼活動</a:t>
            </a:r>
            <a:endParaRPr lang="en-US" altLang="zh-TW" sz="48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/>
              <a:buChar char="ü"/>
            </a:pPr>
            <a:r>
              <a:rPr lang="zh-TW" altLang="en-US" sz="48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/>
              </a:rPr>
              <a:t>月例會</a:t>
            </a:r>
            <a:endParaRPr lang="en-US" altLang="zh-TW" sz="48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/>
            </a:endParaRPr>
          </a:p>
          <a:p>
            <a:pPr>
              <a:buFont typeface="Wingdings"/>
              <a:buChar char="ü"/>
            </a:pPr>
            <a:r>
              <a:rPr lang="zh-TW" altLang="en-US" sz="48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/>
              </a:rPr>
              <a:t>會員大會</a:t>
            </a:r>
            <a:endParaRPr lang="en-US" altLang="zh-TW" sz="48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/>
            </a:endParaRPr>
          </a:p>
          <a:p>
            <a:pPr>
              <a:buFont typeface="Wingdings"/>
              <a:buChar char="ü"/>
            </a:pPr>
            <a:r>
              <a:rPr lang="zh-TW" altLang="en-US" sz="48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/>
              </a:rPr>
              <a:t>講座</a:t>
            </a:r>
            <a:endParaRPr lang="en-US" altLang="zh-TW" sz="48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/>
            </a:endParaRPr>
          </a:p>
          <a:p>
            <a:pPr>
              <a:buFont typeface="Wingdings"/>
              <a:buChar char="ü"/>
            </a:pPr>
            <a:r>
              <a:rPr lang="zh-TW" altLang="en-US" sz="48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/>
              </a:rPr>
              <a:t>交接 </a:t>
            </a:r>
            <a:r>
              <a:rPr lang="en-US" altLang="zh-TW" sz="48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/>
              </a:rPr>
              <a:t>…</a:t>
            </a:r>
          </a:p>
        </p:txBody>
      </p:sp>
      <p:sp>
        <p:nvSpPr>
          <p:cNvPr id="10" name="內容版面配置區 2"/>
          <p:cNvSpPr txBox="1">
            <a:spLocks/>
          </p:cNvSpPr>
          <p:nvPr/>
        </p:nvSpPr>
        <p:spPr>
          <a:xfrm>
            <a:off x="4406940" y="3754311"/>
            <a:ext cx="3260060" cy="9708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zh-TW" altLang="en-US" sz="35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/>
              </a:rPr>
              <a:t>簡化您的作業</a:t>
            </a:r>
            <a:endParaRPr lang="en-US" altLang="zh-TW" sz="35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/>
            </a:endParaRPr>
          </a:p>
        </p:txBody>
      </p:sp>
      <p:pic>
        <p:nvPicPr>
          <p:cNvPr id="11" name="Picture 2" descr="C:\Users\king\Downloads\4890274-removebg-preview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5530" y="357516"/>
            <a:ext cx="3248918" cy="3248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P:\D---博識專用\0.美術區\03-雲端商務名片+商務夥伴\!!02-網頁-商務夥伴\logo\logo-社團達人-02.png">
            <a:extLst>
              <a:ext uri="{FF2B5EF4-FFF2-40B4-BE49-F238E27FC236}">
                <a16:creationId xmlns:a16="http://schemas.microsoft.com/office/drawing/2014/main" id="{381E2833-B639-5103-3B09-06767CAADF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5328" y="6165304"/>
            <a:ext cx="1754708" cy="4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92649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資料庫圖表 11"/>
          <p:cNvGraphicFramePr/>
          <p:nvPr>
            <p:extLst>
              <p:ext uri="{D42A27DB-BD31-4B8C-83A1-F6EECF244321}">
                <p14:modId xmlns:p14="http://schemas.microsoft.com/office/powerpoint/2010/main" val="683397822"/>
              </p:ext>
            </p:extLst>
          </p:nvPr>
        </p:nvGraphicFramePr>
        <p:xfrm>
          <a:off x="128464" y="692696"/>
          <a:ext cx="9829092" cy="5904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標題 1"/>
          <p:cNvSpPr txBox="1">
            <a:spLocks/>
          </p:cNvSpPr>
          <p:nvPr/>
        </p:nvSpPr>
        <p:spPr>
          <a:xfrm>
            <a:off x="272481" y="260648"/>
            <a:ext cx="7055220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l">
              <a:buFont typeface="Georgia" pitchFamily="18" charset="0"/>
              <a:buNone/>
            </a:pPr>
            <a:r>
              <a:rPr lang="zh-TW" altLang="en-US" sz="4000" dirty="0">
                <a:solidFill>
                  <a:srgbClr val="0070C0"/>
                </a:solidFill>
              </a:rPr>
              <a:t>活動輕鬆辦</a:t>
            </a:r>
          </a:p>
        </p:txBody>
      </p:sp>
      <p:pic>
        <p:nvPicPr>
          <p:cNvPr id="2" name="Picture 2" descr="P:\D---博識專用\0.美術區\03-雲端商務名片+商務夥伴\!!02-網頁-商務夥伴\logo\logo-社團達人-02.png">
            <a:extLst>
              <a:ext uri="{FF2B5EF4-FFF2-40B4-BE49-F238E27FC236}">
                <a16:creationId xmlns:a16="http://schemas.microsoft.com/office/drawing/2014/main" id="{C2DF09F7-181B-DEA7-C01F-6D7E95569F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5328" y="6165304"/>
            <a:ext cx="1754708" cy="4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93627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50489" y="188640"/>
            <a:ext cx="7055220" cy="1143000"/>
          </a:xfrm>
        </p:spPr>
        <p:txBody>
          <a:bodyPr/>
          <a:lstStyle/>
          <a:p>
            <a:pPr marL="0" indent="0" algn="l">
              <a:buNone/>
            </a:pPr>
            <a:r>
              <a:rPr lang="en-US" altLang="zh-TW" sz="4000" dirty="0" smtClean="0">
                <a:solidFill>
                  <a:srgbClr val="0070C0"/>
                </a:solidFill>
              </a:rPr>
              <a:t>&lt;</a:t>
            </a:r>
            <a:r>
              <a:rPr lang="zh-TW" altLang="en-US" sz="4000" dirty="0" smtClean="0">
                <a:solidFill>
                  <a:srgbClr val="0070C0"/>
                </a:solidFill>
              </a:rPr>
              <a:t>永</a:t>
            </a:r>
            <a:r>
              <a:rPr lang="zh-TW" altLang="en-US" sz="4000" dirty="0">
                <a:solidFill>
                  <a:srgbClr val="0070C0"/>
                </a:solidFill>
              </a:rPr>
              <a:t>續</a:t>
            </a:r>
            <a:r>
              <a:rPr lang="zh-TW" altLang="en-US" sz="4000" dirty="0" smtClean="0">
                <a:solidFill>
                  <a:srgbClr val="0070C0"/>
                </a:solidFill>
              </a:rPr>
              <a:t>發展</a:t>
            </a:r>
            <a:r>
              <a:rPr lang="en-US" altLang="zh-TW" sz="4000" dirty="0" smtClean="0">
                <a:solidFill>
                  <a:srgbClr val="0070C0"/>
                </a:solidFill>
              </a:rPr>
              <a:t>&gt;</a:t>
            </a:r>
            <a:r>
              <a:rPr lang="en-US" altLang="zh-TW" sz="5000" dirty="0">
                <a:solidFill>
                  <a:srgbClr val="0070C0"/>
                </a:solidFill>
              </a:rPr>
              <a:t/>
            </a:r>
            <a:br>
              <a:rPr lang="en-US" altLang="zh-TW" sz="5000" dirty="0">
                <a:solidFill>
                  <a:srgbClr val="0070C0"/>
                </a:solidFill>
              </a:rPr>
            </a:br>
            <a:endParaRPr lang="zh-TW" altLang="en-US" sz="5000" dirty="0">
              <a:solidFill>
                <a:srgbClr val="0070C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350489" y="980728"/>
            <a:ext cx="9166724" cy="1872208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en-US" altLang="zh-TW" sz="30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•</a:t>
            </a:r>
            <a:r>
              <a:rPr lang="zh-TW" altLang="en-US" sz="30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zh-TW" altLang="en-US" sz="30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會務</a:t>
            </a:r>
            <a:r>
              <a:rPr lang="zh-TW" altLang="en-US" sz="30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資料永久保存</a:t>
            </a:r>
            <a:endParaRPr lang="en-US" altLang="zh-TW" sz="30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" indent="0">
              <a:buNone/>
            </a:pPr>
            <a:r>
              <a:rPr lang="zh-TW" altLang="en-US" sz="30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　會員資料、公文書、活動紀錄、活動相片、</a:t>
            </a:r>
            <a:endParaRPr lang="en-US" altLang="zh-TW" sz="30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" indent="0">
              <a:buNone/>
            </a:pPr>
            <a:r>
              <a:rPr lang="zh-TW" altLang="en-US" sz="30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　財務資料、選務紀錄</a:t>
            </a:r>
            <a:r>
              <a:rPr lang="en-US" altLang="zh-TW" sz="30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</a:t>
            </a:r>
            <a:r>
              <a:rPr lang="zh-TW" altLang="en-US" sz="30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等</a:t>
            </a:r>
            <a:endParaRPr lang="en-US" altLang="zh-TW" sz="30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" indent="0">
              <a:buNone/>
            </a:pPr>
            <a:endParaRPr lang="zh-TW" altLang="en-US" sz="24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2" descr="P:\D---博識專用\0.美術區\03-雲端商務名片+商務夥伴\!!02-網頁-商務夥伴\logo\logo-社團達人-02.png">
            <a:extLst>
              <a:ext uri="{FF2B5EF4-FFF2-40B4-BE49-F238E27FC236}">
                <a16:creationId xmlns:a16="http://schemas.microsoft.com/office/drawing/2014/main" id="{53D05C2D-31D1-4535-F2F7-12C6E3922C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5328" y="6165304"/>
            <a:ext cx="1754708" cy="4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531421A6-7034-6ADD-E6DC-2E81754CF7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8664" y="2852936"/>
            <a:ext cx="5752864" cy="3137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1250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3D3A00-078B-79EC-3936-26FD36F798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2B83227-BF6A-77EA-2E72-547BADC5B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489" y="116632"/>
            <a:ext cx="7055220" cy="1143000"/>
          </a:xfrm>
        </p:spPr>
        <p:txBody>
          <a:bodyPr/>
          <a:lstStyle/>
          <a:p>
            <a:pPr marL="0" indent="0" algn="l">
              <a:buNone/>
            </a:pPr>
            <a:r>
              <a:rPr lang="en-US" altLang="zh-TW" sz="4000" dirty="0" smtClean="0">
                <a:solidFill>
                  <a:srgbClr val="0070C0"/>
                </a:solidFill>
              </a:rPr>
              <a:t>&lt;</a:t>
            </a:r>
            <a:r>
              <a:rPr lang="zh-TW" altLang="en-US" sz="4000" dirty="0" smtClean="0">
                <a:solidFill>
                  <a:srgbClr val="0070C0"/>
                </a:solidFill>
              </a:rPr>
              <a:t>永</a:t>
            </a:r>
            <a:r>
              <a:rPr lang="zh-TW" altLang="en-US" sz="4000" dirty="0">
                <a:solidFill>
                  <a:srgbClr val="0070C0"/>
                </a:solidFill>
              </a:rPr>
              <a:t>續</a:t>
            </a:r>
            <a:r>
              <a:rPr lang="zh-TW" altLang="en-US" sz="4000" dirty="0" smtClean="0">
                <a:solidFill>
                  <a:srgbClr val="0070C0"/>
                </a:solidFill>
              </a:rPr>
              <a:t>發展</a:t>
            </a:r>
            <a:r>
              <a:rPr lang="en-US" altLang="zh-TW" sz="4000" dirty="0" smtClean="0">
                <a:solidFill>
                  <a:srgbClr val="0070C0"/>
                </a:solidFill>
              </a:rPr>
              <a:t>&gt;</a:t>
            </a:r>
            <a:r>
              <a:rPr lang="en-US" altLang="zh-TW" sz="5000" dirty="0">
                <a:solidFill>
                  <a:srgbClr val="0070C0"/>
                </a:solidFill>
              </a:rPr>
              <a:t/>
            </a:r>
            <a:br>
              <a:rPr lang="en-US" altLang="zh-TW" sz="5000" dirty="0">
                <a:solidFill>
                  <a:srgbClr val="0070C0"/>
                </a:solidFill>
              </a:rPr>
            </a:br>
            <a:endParaRPr lang="zh-TW" altLang="en-US" sz="5000" dirty="0">
              <a:solidFill>
                <a:srgbClr val="0070C0"/>
              </a:solidFill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C26B168-8459-6E41-4821-34C3277A66E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48544" y="5517232"/>
            <a:ext cx="7870580" cy="969172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en-US" altLang="zh-TW" sz="20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• </a:t>
            </a:r>
            <a:r>
              <a:rPr lang="zh-TW" altLang="en-US" sz="20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送社團官網</a:t>
            </a:r>
            <a:r>
              <a:rPr lang="en-US" altLang="zh-TW" sz="20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zh-TW" altLang="en-US" sz="20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免設計費、免空間年費</a:t>
            </a:r>
            <a:r>
              <a:rPr lang="en-US" altLang="zh-TW" sz="20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zh-TW" altLang="en-US" sz="20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，終身使用</a:t>
            </a:r>
            <a:endParaRPr lang="en-US" altLang="zh-TW" sz="20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" indent="0">
              <a:buNone/>
            </a:pPr>
            <a:r>
              <a:rPr lang="zh-TW" altLang="en-US" sz="20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zh-TW" altLang="en-US" sz="20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官網資料歷程永續存在不因改朝換代而消失</a:t>
            </a:r>
            <a:endParaRPr lang="en-US" altLang="zh-TW" sz="2000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" indent="0">
              <a:buNone/>
            </a:pPr>
            <a:endParaRPr lang="en-US" altLang="zh-TW" sz="24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" indent="0">
              <a:buNone/>
            </a:pPr>
            <a:endParaRPr lang="zh-TW" altLang="en-US" sz="24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2" descr="P:\D---博識專用\0.美術區\03-雲端商務名片+商務夥伴\!!02-網頁-商務夥伴\logo\logo-社團達人-02.png">
            <a:extLst>
              <a:ext uri="{FF2B5EF4-FFF2-40B4-BE49-F238E27FC236}">
                <a16:creationId xmlns:a16="http://schemas.microsoft.com/office/drawing/2014/main" id="{93D7B785-57A7-685C-5DF0-EACDAC1FEF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5328" y="6165304"/>
            <a:ext cx="1754708" cy="4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31F90FBD-E5EE-B208-EEF6-529FE4CBBD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188" y="923730"/>
            <a:ext cx="8179623" cy="4461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5032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1"/>
          <p:cNvSpPr>
            <a:spLocks noGrp="1"/>
          </p:cNvSpPr>
          <p:nvPr>
            <p:ph type="title"/>
          </p:nvPr>
        </p:nvSpPr>
        <p:spPr>
          <a:xfrm>
            <a:off x="428497" y="548680"/>
            <a:ext cx="7085299" cy="864096"/>
          </a:xfrm>
        </p:spPr>
        <p:txBody>
          <a:bodyPr/>
          <a:lstStyle/>
          <a:p>
            <a:pPr marL="0" indent="0" algn="l">
              <a:buNone/>
            </a:pPr>
            <a:r>
              <a:rPr lang="en-US" altLang="zh-TW" sz="4000" dirty="0" smtClean="0">
                <a:solidFill>
                  <a:srgbClr val="0070C0"/>
                </a:solidFill>
              </a:rPr>
              <a:t>&lt;</a:t>
            </a:r>
            <a:r>
              <a:rPr lang="zh-TW" altLang="en-US" sz="4000" dirty="0" smtClean="0">
                <a:solidFill>
                  <a:srgbClr val="0070C0"/>
                </a:solidFill>
              </a:rPr>
              <a:t>會員</a:t>
            </a:r>
            <a:r>
              <a:rPr lang="en-US" altLang="zh-TW" sz="4000" dirty="0">
                <a:solidFill>
                  <a:srgbClr val="0070C0"/>
                </a:solidFill>
              </a:rPr>
              <a:t>e</a:t>
            </a:r>
            <a:r>
              <a:rPr lang="zh-TW" altLang="en-US" sz="4000" dirty="0">
                <a:solidFill>
                  <a:srgbClr val="0070C0"/>
                </a:solidFill>
              </a:rPr>
              <a:t>化．行動</a:t>
            </a:r>
            <a:r>
              <a:rPr lang="zh-TW" altLang="en-US" sz="4000" dirty="0" smtClean="0">
                <a:solidFill>
                  <a:srgbClr val="0070C0"/>
                </a:solidFill>
              </a:rPr>
              <a:t>化</a:t>
            </a:r>
            <a:r>
              <a:rPr lang="en-US" altLang="zh-TW" sz="4000" dirty="0" smtClean="0">
                <a:solidFill>
                  <a:srgbClr val="0070C0"/>
                </a:solidFill>
              </a:rPr>
              <a:t>&gt;</a:t>
            </a:r>
            <a:r>
              <a:rPr lang="en-US" altLang="zh-TW" sz="6000" dirty="0">
                <a:solidFill>
                  <a:srgbClr val="0070C0"/>
                </a:solidFill>
              </a:rPr>
              <a:t/>
            </a:r>
            <a:br>
              <a:rPr lang="en-US" altLang="zh-TW" sz="6000" dirty="0">
                <a:solidFill>
                  <a:srgbClr val="0070C0"/>
                </a:solidFill>
              </a:rPr>
            </a:br>
            <a:endParaRPr lang="zh-TW" altLang="en-US" sz="6000" dirty="0">
              <a:solidFill>
                <a:srgbClr val="0070C0"/>
              </a:solidFill>
            </a:endParaRPr>
          </a:p>
        </p:txBody>
      </p:sp>
      <p:sp>
        <p:nvSpPr>
          <p:cNvPr id="7" name="內容版面配置區 2"/>
          <p:cNvSpPr txBox="1">
            <a:spLocks/>
          </p:cNvSpPr>
          <p:nvPr/>
        </p:nvSpPr>
        <p:spPr>
          <a:xfrm>
            <a:off x="1340599" y="1844824"/>
            <a:ext cx="7644849" cy="26642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zh-TW" altLang="en-US" sz="66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提升每位會員價值</a:t>
            </a:r>
            <a:endParaRPr lang="en-US" altLang="zh-TW" sz="66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" indent="0">
              <a:buFont typeface="Georgia" pitchFamily="18" charset="0"/>
              <a:buNone/>
            </a:pPr>
            <a:r>
              <a:rPr lang="zh-TW" altLang="en-US" sz="66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擁有名片雲端化</a:t>
            </a:r>
          </a:p>
        </p:txBody>
      </p:sp>
      <p:pic>
        <p:nvPicPr>
          <p:cNvPr id="5" name="Picture 2" descr="C:\Users\king\Downloads\6532-removebg-preview (1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3200" y="3717032"/>
            <a:ext cx="2561929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P:\D---博識專用\0.美術區\03-雲端商務名片+商務夥伴\!!02-網頁-商務夥伴\logo\logo-社團達人-02.png">
            <a:extLst>
              <a:ext uri="{FF2B5EF4-FFF2-40B4-BE49-F238E27FC236}">
                <a16:creationId xmlns:a16="http://schemas.microsoft.com/office/drawing/2014/main" id="{9B1F8CCD-46CC-D42C-D8C0-C300C8780C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780" y="6021288"/>
            <a:ext cx="1754708" cy="4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59138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4058" y="332656"/>
            <a:ext cx="7055220" cy="1143000"/>
          </a:xfrm>
        </p:spPr>
        <p:txBody>
          <a:bodyPr/>
          <a:lstStyle/>
          <a:p>
            <a:pPr marL="0" indent="0" algn="l">
              <a:buNone/>
            </a:pPr>
            <a:r>
              <a:rPr lang="zh-TW" altLang="en-US" sz="4000" dirty="0">
                <a:solidFill>
                  <a:srgbClr val="0070C0"/>
                </a:solidFill>
              </a:rPr>
              <a:t>協助會員行銷曝光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A097571B-97FE-A6EC-681B-1928C2DB9D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441" y="1124744"/>
            <a:ext cx="7795118" cy="5602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1712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373352" y="179621"/>
            <a:ext cx="2358572" cy="884138"/>
          </a:xfrm>
        </p:spPr>
        <p:txBody>
          <a:bodyPr/>
          <a:lstStyle/>
          <a:p>
            <a:pPr marL="0" indent="0" algn="l">
              <a:buNone/>
            </a:pPr>
            <a:r>
              <a:rPr lang="zh-TW" altLang="en-US" sz="4000" dirty="0">
                <a:solidFill>
                  <a:srgbClr val="0070C0"/>
                </a:solidFill>
              </a:rPr>
              <a:t>合作案例</a:t>
            </a:r>
            <a:r>
              <a:rPr lang="en-US" altLang="zh-TW" sz="5000" dirty="0">
                <a:solidFill>
                  <a:srgbClr val="0070C0"/>
                </a:solidFill>
              </a:rPr>
              <a:t/>
            </a:r>
            <a:br>
              <a:rPr lang="en-US" altLang="zh-TW" sz="5000" dirty="0">
                <a:solidFill>
                  <a:srgbClr val="0070C0"/>
                </a:solidFill>
              </a:rPr>
            </a:br>
            <a:endParaRPr lang="zh-TW" altLang="en-US" sz="5000" dirty="0">
              <a:solidFill>
                <a:srgbClr val="0070C0"/>
              </a:solidFill>
            </a:endParaRPr>
          </a:p>
        </p:txBody>
      </p:sp>
      <p:pic>
        <p:nvPicPr>
          <p:cNvPr id="2" name="Picture 2" descr="C:\Users\b0915\OneDrive\桌面\202311171710260887.png">
            <a:hlinkClick r:id="rId2"/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56" b="14330"/>
          <a:stretch>
            <a:fillRect/>
          </a:stretch>
        </p:blipFill>
        <p:spPr bwMode="auto">
          <a:xfrm>
            <a:off x="2577022" y="5470328"/>
            <a:ext cx="1576304" cy="1141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:\Users\joe\Desktop\202201041959285818.png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1003" y="3762093"/>
            <a:ext cx="1934544" cy="1305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b0915\OneDrive\桌面\202306091048346640-removebg-preview.pn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231" y="5586537"/>
            <a:ext cx="1481607" cy="948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joe\Desktop\202209141343292454.png">
            <a:hlinkClick r:id="rId8"/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16" b="18943"/>
          <a:stretch/>
        </p:blipFill>
        <p:spPr bwMode="auto">
          <a:xfrm>
            <a:off x="4477510" y="5791755"/>
            <a:ext cx="3085097" cy="475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b0915\OneDrive\桌面\202403201417483501.png">
            <a:hlinkClick r:id="rId10"/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167" y="1057987"/>
            <a:ext cx="4149001" cy="968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圖片 5" descr="一張含有 標誌, 象徵物, 符號, 商標 的圖片&#10;&#10;AI 產生的內容可能不正確。">
            <a:hlinkClick r:id="rId12"/>
            <a:extLst>
              <a:ext uri="{FF2B5EF4-FFF2-40B4-BE49-F238E27FC236}">
                <a16:creationId xmlns:a16="http://schemas.microsoft.com/office/drawing/2014/main" id="{ECA9C280-AB24-983D-0B00-66ADB5D32F4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167" y="2303006"/>
            <a:ext cx="4272114" cy="925625"/>
          </a:xfrm>
          <a:prstGeom prst="rect">
            <a:avLst/>
          </a:prstGeom>
        </p:spPr>
      </p:pic>
      <p:pic>
        <p:nvPicPr>
          <p:cNvPr id="10" name="圖片 9" descr="一張含有 卡通, 藝術 的圖片&#10;&#10;AI 產生的內容可能不正確。">
            <a:hlinkClick r:id="rId14"/>
            <a:extLst>
              <a:ext uri="{FF2B5EF4-FFF2-40B4-BE49-F238E27FC236}">
                <a16:creationId xmlns:a16="http://schemas.microsoft.com/office/drawing/2014/main" id="{79C6BAFE-753E-4599-AD31-7AFBE9B534C4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7145" y="2252857"/>
            <a:ext cx="3816424" cy="710414"/>
          </a:xfrm>
          <a:prstGeom prst="rect">
            <a:avLst/>
          </a:prstGeom>
        </p:spPr>
      </p:pic>
      <p:pic>
        <p:nvPicPr>
          <p:cNvPr id="13" name="圖片 12" descr="一張含有 字型, 圖形, 螢幕擷取畫面, 平面設計 的圖片&#10;&#10;AI 產生的內容可能不正確。">
            <a:hlinkClick r:id="rId16"/>
            <a:extLst>
              <a:ext uri="{FF2B5EF4-FFF2-40B4-BE49-F238E27FC236}">
                <a16:creationId xmlns:a16="http://schemas.microsoft.com/office/drawing/2014/main" id="{DD01F02B-7A8C-2BEA-72D2-BA83B3DF9844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7143" y="4085726"/>
            <a:ext cx="3680443" cy="981453"/>
          </a:xfrm>
          <a:prstGeom prst="rect">
            <a:avLst/>
          </a:prstGeom>
        </p:spPr>
      </p:pic>
      <p:sp>
        <p:nvSpPr>
          <p:cNvPr id="4" name="標題 1">
            <a:extLst>
              <a:ext uri="{FF2B5EF4-FFF2-40B4-BE49-F238E27FC236}">
                <a16:creationId xmlns:a16="http://schemas.microsoft.com/office/drawing/2014/main" id="{D5BCCB22-FFAD-DEEC-7F20-1D6EF50BB78A}"/>
              </a:ext>
            </a:extLst>
          </p:cNvPr>
          <p:cNvSpPr txBox="1">
            <a:spLocks/>
          </p:cNvSpPr>
          <p:nvPr/>
        </p:nvSpPr>
        <p:spPr>
          <a:xfrm>
            <a:off x="7689304" y="5844806"/>
            <a:ext cx="2016224" cy="392506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l">
              <a:buFont typeface="Georgia" pitchFamily="18" charset="0"/>
              <a:buNone/>
            </a:pPr>
            <a:r>
              <a:rPr lang="zh-TW" altLang="en-US" sz="1500" dirty="0">
                <a:solidFill>
                  <a:schemeClr val="tx1"/>
                </a:solidFill>
              </a:rPr>
              <a:t>更多案例官網查看</a:t>
            </a:r>
            <a:r>
              <a:rPr lang="en-US" altLang="zh-TW" sz="1500" dirty="0">
                <a:solidFill>
                  <a:schemeClr val="tx1"/>
                </a:solidFill>
              </a:rPr>
              <a:t>…</a:t>
            </a:r>
            <a:endParaRPr lang="zh-TW" altLang="en-US" sz="1500" dirty="0">
              <a:solidFill>
                <a:schemeClr val="tx1"/>
              </a:solidFill>
            </a:endParaRPr>
          </a:p>
        </p:txBody>
      </p:sp>
      <p:pic>
        <p:nvPicPr>
          <p:cNvPr id="14" name="圖片 13">
            <a:hlinkClick r:id="rId18"/>
            <a:extLst>
              <a:ext uri="{FF2B5EF4-FFF2-40B4-BE49-F238E27FC236}">
                <a16:creationId xmlns:a16="http://schemas.microsoft.com/office/drawing/2014/main" id="{3CF48FA7-AC70-21A5-6A9B-A10A421AAE1B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7145" y="1128844"/>
            <a:ext cx="3689325" cy="735762"/>
          </a:xfrm>
          <a:prstGeom prst="rect">
            <a:avLst/>
          </a:prstGeom>
        </p:spPr>
      </p:pic>
      <p:pic>
        <p:nvPicPr>
          <p:cNvPr id="16" name="圖片 15">
            <a:hlinkClick r:id="rId20"/>
            <a:extLst>
              <a:ext uri="{FF2B5EF4-FFF2-40B4-BE49-F238E27FC236}">
                <a16:creationId xmlns:a16="http://schemas.microsoft.com/office/drawing/2014/main" id="{73FFAC49-AB7A-7965-33A8-8FC8503AE528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7144" y="3212976"/>
            <a:ext cx="3678809" cy="735762"/>
          </a:xfrm>
          <a:prstGeom prst="rect">
            <a:avLst/>
          </a:prstGeom>
        </p:spPr>
      </p:pic>
      <p:pic>
        <p:nvPicPr>
          <p:cNvPr id="20" name="圖片 19">
            <a:hlinkClick r:id="rId22"/>
            <a:extLst>
              <a:ext uri="{FF2B5EF4-FFF2-40B4-BE49-F238E27FC236}">
                <a16:creationId xmlns:a16="http://schemas.microsoft.com/office/drawing/2014/main" id="{9344BC82-6ED0-663E-67A1-A540846AFD7C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22" y="3443524"/>
            <a:ext cx="1974011" cy="1877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0311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428498" y="1772817"/>
            <a:ext cx="9049005" cy="163121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altLang="zh-TW" sz="10000" b="1" dirty="0">
                <a:ln/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~</a:t>
            </a:r>
            <a:r>
              <a:rPr lang="zh-TW" altLang="en-US" sz="10000" b="1" dirty="0">
                <a:ln/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感謝聆聽</a:t>
            </a:r>
            <a:r>
              <a:rPr lang="en-US" altLang="zh-TW" sz="10000" b="1" dirty="0">
                <a:ln/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~</a:t>
            </a:r>
            <a:endParaRPr lang="zh-TW" altLang="en-US" sz="10000" b="1" cap="none" spc="0" dirty="0">
              <a:ln/>
              <a:solidFill>
                <a:srgbClr val="FF0000"/>
              </a:solidFill>
              <a:effectLst/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2" name="Picture 2" descr="P:\D---博識專用\0.美術區\03-雲端商務名片+商務夥伴\!!02-網頁-商務夥伴\logo\logo-社團達人-02.png">
            <a:extLst>
              <a:ext uri="{FF2B5EF4-FFF2-40B4-BE49-F238E27FC236}">
                <a16:creationId xmlns:a16="http://schemas.microsoft.com/office/drawing/2014/main" id="{502D1C2D-1046-304F-310B-A2BF078A8D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5343" y="6093296"/>
            <a:ext cx="2024693" cy="540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45715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1"/>
          <p:cNvSpPr txBox="1">
            <a:spLocks/>
          </p:cNvSpPr>
          <p:nvPr/>
        </p:nvSpPr>
        <p:spPr>
          <a:xfrm>
            <a:off x="128464" y="260648"/>
            <a:ext cx="5040560" cy="72008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l">
              <a:buFont typeface="Georgia" pitchFamily="18" charset="0"/>
              <a:buNone/>
            </a:pPr>
            <a:r>
              <a:rPr lang="zh-TW" altLang="en-US" sz="5000" dirty="0">
                <a:solidFill>
                  <a:srgbClr val="0070C0"/>
                </a:solidFill>
              </a:rPr>
              <a:t> </a:t>
            </a:r>
            <a:r>
              <a:rPr lang="zh-TW" altLang="en-US" sz="5000" dirty="0" smtClean="0">
                <a:solidFill>
                  <a:srgbClr val="0070C0"/>
                </a:solidFill>
              </a:rPr>
              <a:t>會務</a:t>
            </a:r>
            <a:r>
              <a:rPr lang="zh-TW" altLang="en-US" sz="5000" dirty="0">
                <a:solidFill>
                  <a:srgbClr val="0070C0"/>
                </a:solidFill>
              </a:rPr>
              <a:t>痛點一</a:t>
            </a:r>
          </a:p>
        </p:txBody>
      </p:sp>
      <p:sp>
        <p:nvSpPr>
          <p:cNvPr id="8" name="內容版面配置區 2"/>
          <p:cNvSpPr>
            <a:spLocks noGrp="1"/>
          </p:cNvSpPr>
          <p:nvPr>
            <p:ph sz="quarter" idx="13"/>
          </p:nvPr>
        </p:nvSpPr>
        <p:spPr>
          <a:xfrm>
            <a:off x="849104" y="1396419"/>
            <a:ext cx="7861097" cy="1224136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zh-TW" altLang="en-US" sz="50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公文發送繁瑣，通知耗時</a:t>
            </a:r>
            <a:endParaRPr lang="en-US" altLang="zh-TW" sz="50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88620" indent="-342900">
              <a:buFont typeface="+mj-lt"/>
              <a:buAutoNum type="arabicPeriod"/>
            </a:pPr>
            <a:endParaRPr lang="en-US" altLang="zh-TW" sz="14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88620" indent="-342900">
              <a:buFont typeface="+mj-lt"/>
              <a:buAutoNum type="arabicPeriod"/>
            </a:pPr>
            <a:endParaRPr lang="en-US" altLang="zh-TW" sz="14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88620" indent="-342900">
              <a:buFont typeface="+mj-lt"/>
              <a:buAutoNum type="arabicPeriod"/>
            </a:pPr>
            <a:endParaRPr lang="en-US" altLang="zh-TW" sz="14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88620" indent="-342900">
              <a:buFont typeface="+mj-lt"/>
              <a:buAutoNum type="arabicPeriod"/>
            </a:pPr>
            <a:endParaRPr lang="en-US" altLang="zh-TW" sz="14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" indent="0">
              <a:buNone/>
            </a:pPr>
            <a:endParaRPr lang="en-US" altLang="zh-TW" sz="14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" indent="0">
              <a:buNone/>
            </a:pPr>
            <a:endParaRPr lang="en-US" altLang="zh-TW" sz="14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" indent="0">
              <a:buNone/>
            </a:pPr>
            <a:endParaRPr lang="zh-TW" altLang="en-US" sz="35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" descr="P:\D---博識專用\0.美術區\03-雲端商務名片+商務夥伴\!!02-網頁-商務夥伴\logo\logo-社團達人-02.png">
            <a:extLst>
              <a:ext uri="{FF2B5EF4-FFF2-40B4-BE49-F238E27FC236}">
                <a16:creationId xmlns:a16="http://schemas.microsoft.com/office/drawing/2014/main" id="{9F8831FF-B3DA-3228-C3FE-5E21626B29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5328" y="6129352"/>
            <a:ext cx="1754708" cy="4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C495856D-E812-AE85-C7E2-4070D8765C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8664" y="2620555"/>
            <a:ext cx="5701978" cy="3112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1725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55E55-2697-27E4-0063-ABD9E27830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1">
            <a:extLst>
              <a:ext uri="{FF2B5EF4-FFF2-40B4-BE49-F238E27FC236}">
                <a16:creationId xmlns:a16="http://schemas.microsoft.com/office/drawing/2014/main" id="{C08BFE34-AD90-D515-374E-39D4E1D8AFE0}"/>
              </a:ext>
            </a:extLst>
          </p:cNvPr>
          <p:cNvSpPr txBox="1">
            <a:spLocks/>
          </p:cNvSpPr>
          <p:nvPr/>
        </p:nvSpPr>
        <p:spPr>
          <a:xfrm>
            <a:off x="128464" y="260648"/>
            <a:ext cx="5040560" cy="72008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l">
              <a:buFont typeface="Georgia" pitchFamily="18" charset="0"/>
              <a:buNone/>
            </a:pPr>
            <a:r>
              <a:rPr lang="zh-TW" altLang="en-US" sz="5000" dirty="0">
                <a:solidFill>
                  <a:srgbClr val="0070C0"/>
                </a:solidFill>
              </a:rPr>
              <a:t> </a:t>
            </a:r>
            <a:r>
              <a:rPr lang="zh-TW" altLang="en-US" sz="5000" dirty="0" smtClean="0">
                <a:solidFill>
                  <a:srgbClr val="0070C0"/>
                </a:solidFill>
              </a:rPr>
              <a:t>會務</a:t>
            </a:r>
            <a:r>
              <a:rPr lang="zh-TW" altLang="en-US" sz="5000" dirty="0">
                <a:solidFill>
                  <a:srgbClr val="0070C0"/>
                </a:solidFill>
              </a:rPr>
              <a:t>痛點二</a:t>
            </a:r>
          </a:p>
        </p:txBody>
      </p:sp>
      <p:sp>
        <p:nvSpPr>
          <p:cNvPr id="8" name="內容版面配置區 2">
            <a:extLst>
              <a:ext uri="{FF2B5EF4-FFF2-40B4-BE49-F238E27FC236}">
                <a16:creationId xmlns:a16="http://schemas.microsoft.com/office/drawing/2014/main" id="{B12B735F-BFA0-6C6F-81EC-33051431981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04528" y="1412776"/>
            <a:ext cx="8496944" cy="1872208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zh-TW" altLang="en-US" sz="50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公告發佈區分麻煩：</a:t>
            </a:r>
            <a:endParaRPr lang="en-US" altLang="zh-TW" sz="50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" indent="0">
              <a:buNone/>
            </a:pPr>
            <a:r>
              <a:rPr lang="zh-TW" altLang="en-US" sz="50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會員、理監事、群組、全公開</a:t>
            </a:r>
            <a:endParaRPr lang="en-US" altLang="zh-TW" sz="50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88620" indent="-342900">
              <a:buFont typeface="+mj-lt"/>
              <a:buAutoNum type="arabicPeriod"/>
            </a:pPr>
            <a:endParaRPr lang="en-US" altLang="zh-TW" sz="14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" indent="0">
              <a:buNone/>
            </a:pPr>
            <a:endParaRPr lang="en-US" altLang="zh-TW" sz="14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88620" indent="-342900">
              <a:buFont typeface="+mj-lt"/>
              <a:buAutoNum type="arabicPeriod"/>
            </a:pPr>
            <a:endParaRPr lang="en-US" altLang="zh-TW" sz="14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88620" indent="-342900">
              <a:buFont typeface="+mj-lt"/>
              <a:buAutoNum type="arabicPeriod"/>
            </a:pPr>
            <a:endParaRPr lang="en-US" altLang="zh-TW" sz="14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" indent="0">
              <a:buNone/>
            </a:pPr>
            <a:endParaRPr lang="en-US" altLang="zh-TW" sz="14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" indent="0">
              <a:buNone/>
            </a:pPr>
            <a:endParaRPr lang="en-US" altLang="zh-TW" sz="14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" indent="0">
              <a:buNone/>
            </a:pPr>
            <a:endParaRPr lang="zh-TW" altLang="en-US" sz="35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" descr="P:\D---博識專用\0.美術區\03-雲端商務名片+商務夥伴\!!02-網頁-商務夥伴\logo\logo-社團達人-02.png">
            <a:extLst>
              <a:ext uri="{FF2B5EF4-FFF2-40B4-BE49-F238E27FC236}">
                <a16:creationId xmlns:a16="http://schemas.microsoft.com/office/drawing/2014/main" id="{088BFD4D-97E3-0587-A2F0-7135591782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5328" y="6129352"/>
            <a:ext cx="1754708" cy="4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8543986F-F634-23E6-B8DC-F2C351E566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736" y="3545546"/>
            <a:ext cx="4736976" cy="2583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1521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C4B538-4815-BABA-3E8E-615291FD07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1">
            <a:extLst>
              <a:ext uri="{FF2B5EF4-FFF2-40B4-BE49-F238E27FC236}">
                <a16:creationId xmlns:a16="http://schemas.microsoft.com/office/drawing/2014/main" id="{937ADC27-14B7-6F40-CFBF-0FD6E8634EDD}"/>
              </a:ext>
            </a:extLst>
          </p:cNvPr>
          <p:cNvSpPr txBox="1">
            <a:spLocks/>
          </p:cNvSpPr>
          <p:nvPr/>
        </p:nvSpPr>
        <p:spPr>
          <a:xfrm>
            <a:off x="128464" y="260648"/>
            <a:ext cx="5040560" cy="72008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l">
              <a:buFont typeface="Georgia" pitchFamily="18" charset="0"/>
              <a:buNone/>
            </a:pPr>
            <a:r>
              <a:rPr lang="zh-TW" altLang="en-US" sz="5000" dirty="0">
                <a:solidFill>
                  <a:srgbClr val="0070C0"/>
                </a:solidFill>
              </a:rPr>
              <a:t> </a:t>
            </a:r>
            <a:r>
              <a:rPr lang="zh-TW" altLang="en-US" sz="5000" dirty="0" smtClean="0">
                <a:solidFill>
                  <a:srgbClr val="0070C0"/>
                </a:solidFill>
              </a:rPr>
              <a:t>會務</a:t>
            </a:r>
            <a:r>
              <a:rPr lang="zh-TW" altLang="en-US" sz="5000" dirty="0">
                <a:solidFill>
                  <a:srgbClr val="0070C0"/>
                </a:solidFill>
              </a:rPr>
              <a:t>痛點三</a:t>
            </a:r>
          </a:p>
        </p:txBody>
      </p:sp>
      <p:sp>
        <p:nvSpPr>
          <p:cNvPr id="8" name="內容版面配置區 2">
            <a:extLst>
              <a:ext uri="{FF2B5EF4-FFF2-40B4-BE49-F238E27FC236}">
                <a16:creationId xmlns:a16="http://schemas.microsoft.com/office/drawing/2014/main" id="{FD1E0905-36E5-36BE-87D6-29404903F7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32520" y="1484784"/>
            <a:ext cx="8640960" cy="1440160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zh-TW" altLang="en-US" sz="35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會務</a:t>
            </a:r>
            <a:r>
              <a:rPr lang="zh-TW" altLang="en-US" sz="35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文件永久保存不易，活動相片分散，</a:t>
            </a:r>
            <a:endParaRPr lang="en-US" altLang="zh-TW" sz="35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" indent="0">
              <a:buNone/>
            </a:pPr>
            <a:r>
              <a:rPr lang="zh-TW" altLang="en-US" sz="35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放 </a:t>
            </a:r>
            <a:r>
              <a:rPr lang="en-US" altLang="zh-TW" sz="35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LINE</a:t>
            </a:r>
            <a:r>
              <a:rPr lang="zh-TW" altLang="en-US" sz="35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或 共用區又會被</a:t>
            </a:r>
            <a:r>
              <a:rPr lang="zh-TW" altLang="en-US" sz="35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不知情的人員</a:t>
            </a:r>
            <a:r>
              <a:rPr lang="zh-TW" altLang="en-US" sz="35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刪除</a:t>
            </a:r>
            <a:endParaRPr lang="en-US" altLang="zh-TW" sz="35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" indent="0">
              <a:buNone/>
            </a:pPr>
            <a:endParaRPr lang="en-US" altLang="zh-TW" sz="14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88620" indent="-342900">
              <a:buFont typeface="+mj-lt"/>
              <a:buAutoNum type="arabicPeriod"/>
            </a:pPr>
            <a:endParaRPr lang="en-US" altLang="zh-TW" sz="14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88620" indent="-342900">
              <a:buFont typeface="+mj-lt"/>
              <a:buAutoNum type="arabicPeriod"/>
            </a:pPr>
            <a:endParaRPr lang="en-US" altLang="zh-TW" sz="14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" indent="0">
              <a:buNone/>
            </a:pPr>
            <a:endParaRPr lang="en-US" altLang="zh-TW" sz="14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" indent="0">
              <a:buNone/>
            </a:pPr>
            <a:endParaRPr lang="en-US" altLang="zh-TW" sz="14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" indent="0">
              <a:buNone/>
            </a:pPr>
            <a:endParaRPr lang="zh-TW" altLang="en-US" sz="35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" descr="P:\D---博識專用\0.美術區\03-雲端商務名片+商務夥伴\!!02-網頁-商務夥伴\logo\logo-社團達人-02.png">
            <a:extLst>
              <a:ext uri="{FF2B5EF4-FFF2-40B4-BE49-F238E27FC236}">
                <a16:creationId xmlns:a16="http://schemas.microsoft.com/office/drawing/2014/main" id="{FD6940C3-C20C-6464-2758-3A9E54B0D6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5328" y="6129352"/>
            <a:ext cx="1754708" cy="4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06745618-65A1-65E9-BF68-DB579B3FD0B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2680" y="3105016"/>
            <a:ext cx="5457056" cy="2976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3352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E45A7B-CDF1-FAF0-383D-5A555E576B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1">
            <a:extLst>
              <a:ext uri="{FF2B5EF4-FFF2-40B4-BE49-F238E27FC236}">
                <a16:creationId xmlns:a16="http://schemas.microsoft.com/office/drawing/2014/main" id="{4FD513F0-A618-63DE-66DE-C8E0422EA8B0}"/>
              </a:ext>
            </a:extLst>
          </p:cNvPr>
          <p:cNvSpPr txBox="1">
            <a:spLocks/>
          </p:cNvSpPr>
          <p:nvPr/>
        </p:nvSpPr>
        <p:spPr>
          <a:xfrm>
            <a:off x="128464" y="260648"/>
            <a:ext cx="5040560" cy="72008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l">
              <a:buFont typeface="Georgia" pitchFamily="18" charset="0"/>
              <a:buNone/>
            </a:pPr>
            <a:r>
              <a:rPr lang="zh-TW" altLang="en-US" sz="5000" dirty="0">
                <a:solidFill>
                  <a:srgbClr val="0070C0"/>
                </a:solidFill>
              </a:rPr>
              <a:t> </a:t>
            </a:r>
            <a:r>
              <a:rPr lang="zh-TW" altLang="en-US" sz="5000" dirty="0" smtClean="0">
                <a:solidFill>
                  <a:srgbClr val="0070C0"/>
                </a:solidFill>
              </a:rPr>
              <a:t>會務</a:t>
            </a:r>
            <a:r>
              <a:rPr lang="zh-TW" altLang="en-US" sz="5000" dirty="0">
                <a:solidFill>
                  <a:srgbClr val="0070C0"/>
                </a:solidFill>
              </a:rPr>
              <a:t>痛點四</a:t>
            </a:r>
          </a:p>
        </p:txBody>
      </p:sp>
      <p:sp>
        <p:nvSpPr>
          <p:cNvPr id="8" name="內容版面配置區 2">
            <a:extLst>
              <a:ext uri="{FF2B5EF4-FFF2-40B4-BE49-F238E27FC236}">
                <a16:creationId xmlns:a16="http://schemas.microsoft.com/office/drawing/2014/main" id="{E35BF580-45E9-0775-9754-E2E0B11B79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32520" y="1196752"/>
            <a:ext cx="8640960" cy="1440160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zh-TW" altLang="en-US" sz="40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會員</a:t>
            </a:r>
            <a:r>
              <a:rPr lang="zh-TW" altLang="en-US" sz="40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資料身份不一、收款也不一，會員收費麻煩</a:t>
            </a:r>
            <a:endParaRPr lang="en-US" altLang="zh-TW" sz="40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" indent="0">
              <a:buNone/>
            </a:pPr>
            <a:endParaRPr lang="en-US" altLang="zh-TW" sz="14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88620" indent="-342900">
              <a:buFont typeface="+mj-lt"/>
              <a:buAutoNum type="arabicPeriod"/>
            </a:pPr>
            <a:endParaRPr lang="en-US" altLang="zh-TW" sz="14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88620" indent="-342900">
              <a:buFont typeface="+mj-lt"/>
              <a:buAutoNum type="arabicPeriod"/>
            </a:pPr>
            <a:endParaRPr lang="en-US" altLang="zh-TW" sz="14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" indent="0">
              <a:buNone/>
            </a:pPr>
            <a:endParaRPr lang="en-US" altLang="zh-TW" sz="14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" indent="0">
              <a:buNone/>
            </a:pPr>
            <a:endParaRPr lang="en-US" altLang="zh-TW" sz="14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" indent="0">
              <a:buNone/>
            </a:pPr>
            <a:endParaRPr lang="zh-TW" altLang="en-US" sz="35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" descr="P:\D---博識專用\0.美術區\03-雲端商務名片+商務夥伴\!!02-網頁-商務夥伴\logo\logo-社團達人-02.png">
            <a:extLst>
              <a:ext uri="{FF2B5EF4-FFF2-40B4-BE49-F238E27FC236}">
                <a16:creationId xmlns:a16="http://schemas.microsoft.com/office/drawing/2014/main" id="{815C5233-B384-6067-0139-A67B2AD429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5328" y="6129352"/>
            <a:ext cx="1754708" cy="4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6E78ED38-4545-0225-ED96-58C32799210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5642" y="2780928"/>
            <a:ext cx="5810788" cy="3169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695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AB3884-0893-A9C4-2F0C-23F5EEDC2D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1">
            <a:extLst>
              <a:ext uri="{FF2B5EF4-FFF2-40B4-BE49-F238E27FC236}">
                <a16:creationId xmlns:a16="http://schemas.microsoft.com/office/drawing/2014/main" id="{C8448DDF-449C-F887-7741-FA38C95088CB}"/>
              </a:ext>
            </a:extLst>
          </p:cNvPr>
          <p:cNvSpPr txBox="1">
            <a:spLocks/>
          </p:cNvSpPr>
          <p:nvPr/>
        </p:nvSpPr>
        <p:spPr>
          <a:xfrm>
            <a:off x="128464" y="260648"/>
            <a:ext cx="5040560" cy="72008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l">
              <a:buFont typeface="Georgia" pitchFamily="18" charset="0"/>
              <a:buNone/>
            </a:pPr>
            <a:r>
              <a:rPr lang="zh-TW" altLang="en-US" sz="5000" dirty="0">
                <a:solidFill>
                  <a:srgbClr val="0070C0"/>
                </a:solidFill>
              </a:rPr>
              <a:t> </a:t>
            </a:r>
            <a:r>
              <a:rPr lang="zh-TW" altLang="en-US" sz="5000" dirty="0" smtClean="0">
                <a:solidFill>
                  <a:srgbClr val="0070C0"/>
                </a:solidFill>
              </a:rPr>
              <a:t>會務</a:t>
            </a:r>
            <a:r>
              <a:rPr lang="zh-TW" altLang="en-US" sz="5000" dirty="0">
                <a:solidFill>
                  <a:srgbClr val="0070C0"/>
                </a:solidFill>
              </a:rPr>
              <a:t>痛點五</a:t>
            </a:r>
          </a:p>
        </p:txBody>
      </p:sp>
      <p:sp>
        <p:nvSpPr>
          <p:cNvPr id="8" name="內容版面配置區 2">
            <a:extLst>
              <a:ext uri="{FF2B5EF4-FFF2-40B4-BE49-F238E27FC236}">
                <a16:creationId xmlns:a16="http://schemas.microsoft.com/office/drawing/2014/main" id="{F42A5A92-5130-3C83-FDF4-9942C7E6250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32520" y="1484784"/>
            <a:ext cx="8640960" cy="864096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zh-TW" altLang="en-US" sz="45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每場活動財務統計煩雜，耗時</a:t>
            </a:r>
            <a:endParaRPr lang="en-US" altLang="zh-TW" sz="45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88620" indent="-342900">
              <a:buFont typeface="+mj-lt"/>
              <a:buAutoNum type="arabicPeriod"/>
            </a:pPr>
            <a:endParaRPr lang="en-US" altLang="zh-TW" sz="14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88620" indent="-342900">
              <a:buFont typeface="+mj-lt"/>
              <a:buAutoNum type="arabicPeriod"/>
            </a:pPr>
            <a:endParaRPr lang="en-US" altLang="zh-TW" sz="14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" indent="0">
              <a:buNone/>
            </a:pPr>
            <a:endParaRPr lang="en-US" altLang="zh-TW" sz="14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" indent="0">
              <a:buNone/>
            </a:pPr>
            <a:endParaRPr lang="en-US" altLang="zh-TW" sz="14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" indent="0">
              <a:buNone/>
            </a:pPr>
            <a:endParaRPr lang="zh-TW" altLang="en-US" sz="35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" descr="P:\D---博識專用\0.美術區\03-雲端商務名片+商務夥伴\!!02-網頁-商務夥伴\logo\logo-社團達人-02.png">
            <a:extLst>
              <a:ext uri="{FF2B5EF4-FFF2-40B4-BE49-F238E27FC236}">
                <a16:creationId xmlns:a16="http://schemas.microsoft.com/office/drawing/2014/main" id="{DE3F0A6A-E721-1B8A-1DA5-EDA519DF3A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5328" y="6129352"/>
            <a:ext cx="1754708" cy="4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圖片 1">
            <a:extLst>
              <a:ext uri="{FF2B5EF4-FFF2-40B4-BE49-F238E27FC236}">
                <a16:creationId xmlns:a16="http://schemas.microsoft.com/office/drawing/2014/main" id="{B493CDEA-1FBC-8C68-9529-B7FA26D241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1106" y="2420888"/>
            <a:ext cx="6336704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5755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173DB9-CFB1-8874-952F-1E094C2787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1">
            <a:extLst>
              <a:ext uri="{FF2B5EF4-FFF2-40B4-BE49-F238E27FC236}">
                <a16:creationId xmlns:a16="http://schemas.microsoft.com/office/drawing/2014/main" id="{AF956C4F-B897-040E-1E27-9B6B2C33D0DC}"/>
              </a:ext>
            </a:extLst>
          </p:cNvPr>
          <p:cNvSpPr txBox="1">
            <a:spLocks/>
          </p:cNvSpPr>
          <p:nvPr/>
        </p:nvSpPr>
        <p:spPr>
          <a:xfrm>
            <a:off x="128464" y="260648"/>
            <a:ext cx="5040560" cy="72008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l">
              <a:buFont typeface="Georgia" pitchFamily="18" charset="0"/>
              <a:buNone/>
            </a:pPr>
            <a:r>
              <a:rPr lang="zh-TW" altLang="en-US" sz="5000" dirty="0">
                <a:solidFill>
                  <a:srgbClr val="0070C0"/>
                </a:solidFill>
              </a:rPr>
              <a:t> </a:t>
            </a:r>
            <a:r>
              <a:rPr lang="zh-TW" altLang="en-US" sz="5000" dirty="0" smtClean="0">
                <a:solidFill>
                  <a:srgbClr val="0070C0"/>
                </a:solidFill>
              </a:rPr>
              <a:t>會務</a:t>
            </a:r>
            <a:r>
              <a:rPr lang="zh-TW" altLang="en-US" sz="5000" dirty="0">
                <a:solidFill>
                  <a:srgbClr val="0070C0"/>
                </a:solidFill>
              </a:rPr>
              <a:t>痛點六</a:t>
            </a:r>
          </a:p>
        </p:txBody>
      </p:sp>
      <p:sp>
        <p:nvSpPr>
          <p:cNvPr id="8" name="內容版面配置區 2">
            <a:extLst>
              <a:ext uri="{FF2B5EF4-FFF2-40B4-BE49-F238E27FC236}">
                <a16:creationId xmlns:a16="http://schemas.microsoft.com/office/drawing/2014/main" id="{9257D566-8C77-D427-96E0-ED15EBF7C25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88504" y="1268760"/>
            <a:ext cx="8640960" cy="2736304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zh-TW" altLang="en-US" sz="30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旅遊活動、會員大會</a:t>
            </a:r>
            <a:r>
              <a:rPr lang="en-US" altLang="zh-TW" sz="30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</a:t>
            </a:r>
            <a:r>
              <a:rPr lang="zh-TW" altLang="en-US" sz="30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活動調查項目煩瑣、統計</a:t>
            </a:r>
            <a:r>
              <a:rPr lang="en-US" altLang="zh-TW" sz="30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zh-TW" altLang="en-US" sz="30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用餐、攜伴、禮品、款項、住宿</a:t>
            </a:r>
            <a:r>
              <a:rPr lang="en-US" altLang="zh-TW" sz="30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…)</a:t>
            </a:r>
            <a:r>
              <a:rPr lang="zh-TW" altLang="en-US" sz="30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麻煩、各種輸出</a:t>
            </a:r>
            <a:r>
              <a:rPr lang="en-US" altLang="zh-TW" sz="30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zh-TW" altLang="en-US" sz="30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簽到、掛牌、桌牌</a:t>
            </a:r>
            <a:r>
              <a:rPr lang="en-US" altLang="zh-TW" sz="30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…)</a:t>
            </a:r>
            <a:r>
              <a:rPr lang="zh-TW" altLang="en-US" sz="30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煩人</a:t>
            </a:r>
            <a:endParaRPr lang="en-US" altLang="zh-TW" sz="30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88620" indent="-342900">
              <a:buFont typeface="+mj-lt"/>
              <a:buAutoNum type="arabicPeriod"/>
            </a:pPr>
            <a:endParaRPr lang="en-US" altLang="zh-TW" sz="14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88620" indent="-342900">
              <a:buFont typeface="+mj-lt"/>
              <a:buAutoNum type="arabicPeriod"/>
            </a:pPr>
            <a:endParaRPr lang="en-US" altLang="zh-TW" sz="14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" indent="0">
              <a:buNone/>
            </a:pPr>
            <a:endParaRPr lang="en-US" altLang="zh-TW" sz="14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" indent="0">
              <a:buNone/>
            </a:pPr>
            <a:endParaRPr lang="en-US" altLang="zh-TW" sz="14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" indent="0">
              <a:buNone/>
            </a:pPr>
            <a:endParaRPr lang="zh-TW" altLang="en-US" sz="35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" descr="P:\D---博識專用\0.美術區\03-雲端商務名片+商務夥伴\!!02-網頁-商務夥伴\logo\logo-社團達人-02.png">
            <a:extLst>
              <a:ext uri="{FF2B5EF4-FFF2-40B4-BE49-F238E27FC236}">
                <a16:creationId xmlns:a16="http://schemas.microsoft.com/office/drawing/2014/main" id="{67CDD9CE-6ACE-69C1-150F-76C5617523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5328" y="6129352"/>
            <a:ext cx="1754708" cy="4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39167B66-A8B3-DD63-893B-589FA76CAAE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4994" y="2917114"/>
            <a:ext cx="5694310" cy="3105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0042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D49BD-2296-4014-A0FE-D978229F3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1">
            <a:extLst>
              <a:ext uri="{FF2B5EF4-FFF2-40B4-BE49-F238E27FC236}">
                <a16:creationId xmlns:a16="http://schemas.microsoft.com/office/drawing/2014/main" id="{79CB3CAB-80FC-23F7-D7A6-AAB9ED6CC278}"/>
              </a:ext>
            </a:extLst>
          </p:cNvPr>
          <p:cNvSpPr txBox="1">
            <a:spLocks/>
          </p:cNvSpPr>
          <p:nvPr/>
        </p:nvSpPr>
        <p:spPr>
          <a:xfrm>
            <a:off x="128464" y="260648"/>
            <a:ext cx="5040560" cy="72008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l">
              <a:buFont typeface="Georgia" pitchFamily="18" charset="0"/>
              <a:buNone/>
            </a:pPr>
            <a:r>
              <a:rPr lang="zh-TW" altLang="en-US" sz="5000" dirty="0">
                <a:solidFill>
                  <a:srgbClr val="0070C0"/>
                </a:solidFill>
              </a:rPr>
              <a:t> </a:t>
            </a:r>
            <a:r>
              <a:rPr lang="zh-TW" altLang="en-US" sz="5000" dirty="0" smtClean="0">
                <a:solidFill>
                  <a:srgbClr val="0070C0"/>
                </a:solidFill>
              </a:rPr>
              <a:t>會務</a:t>
            </a:r>
            <a:r>
              <a:rPr lang="zh-TW" altLang="en-US" sz="5000" dirty="0">
                <a:solidFill>
                  <a:srgbClr val="0070C0"/>
                </a:solidFill>
              </a:rPr>
              <a:t>痛點七</a:t>
            </a:r>
          </a:p>
        </p:txBody>
      </p:sp>
      <p:sp>
        <p:nvSpPr>
          <p:cNvPr id="8" name="內容版面配置區 2">
            <a:extLst>
              <a:ext uri="{FF2B5EF4-FFF2-40B4-BE49-F238E27FC236}">
                <a16:creationId xmlns:a16="http://schemas.microsoft.com/office/drawing/2014/main" id="{957AAD9B-4DD2-4BAA-9E68-26FBF64D1F0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32520" y="1340768"/>
            <a:ext cx="8640960" cy="1393052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zh-TW" altLang="en-US" sz="35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選舉選務煩雜、耗時，流程效率低、還要花很時間數據保存，給社會局處資料</a:t>
            </a:r>
            <a:endParaRPr lang="en-US" altLang="zh-TW" sz="35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88620" indent="-342900">
              <a:buFont typeface="+mj-lt"/>
              <a:buAutoNum type="arabicPeriod"/>
            </a:pPr>
            <a:endParaRPr lang="en-US" altLang="zh-TW" sz="14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88620" indent="-342900">
              <a:buFont typeface="+mj-lt"/>
              <a:buAutoNum type="arabicPeriod"/>
            </a:pPr>
            <a:endParaRPr lang="en-US" altLang="zh-TW" sz="14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" indent="0">
              <a:buNone/>
            </a:pPr>
            <a:endParaRPr lang="en-US" altLang="zh-TW" sz="14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" indent="0">
              <a:buNone/>
            </a:pPr>
            <a:endParaRPr lang="en-US" altLang="zh-TW" sz="14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" indent="0">
              <a:buNone/>
            </a:pPr>
            <a:endParaRPr lang="zh-TW" altLang="en-US" sz="35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" descr="P:\D---博識專用\0.美術區\03-雲端商務名片+商務夥伴\!!02-網頁-商務夥伴\logo\logo-社團達人-02.png">
            <a:extLst>
              <a:ext uri="{FF2B5EF4-FFF2-40B4-BE49-F238E27FC236}">
                <a16:creationId xmlns:a16="http://schemas.microsoft.com/office/drawing/2014/main" id="{1A2D4C58-29AE-C781-BCCE-0CB4164580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5328" y="6129352"/>
            <a:ext cx="1754708" cy="4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9234B2E4-9E03-856B-57D0-21F334C530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6656" y="2805828"/>
            <a:ext cx="5961112" cy="3251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384924"/>
      </p:ext>
    </p:extLst>
  </p:cSld>
  <p:clrMapOvr>
    <a:masterClrMapping/>
  </p:clrMapOvr>
</p:sld>
</file>

<file path=ppt/theme/theme1.xml><?xml version="1.0" encoding="utf-8"?>
<a:theme xmlns:a="http://schemas.openxmlformats.org/drawingml/2006/main" name="氣流">
  <a:themeElements>
    <a:clrScheme name="氣流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氣流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氣流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981</TotalTime>
  <Words>516</Words>
  <Application>Microsoft Office PowerPoint</Application>
  <PresentationFormat>A4 紙張 (210x297 公釐)</PresentationFormat>
  <Paragraphs>134</Paragraphs>
  <Slides>29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29</vt:i4>
      </vt:variant>
    </vt:vector>
  </HeadingPairs>
  <TitlesOfParts>
    <vt:vector size="37" baseType="lpstr">
      <vt:lpstr>微軟正黑體</vt:lpstr>
      <vt:lpstr>新細明體</vt:lpstr>
      <vt:lpstr>標楷體</vt:lpstr>
      <vt:lpstr>Calibri</vt:lpstr>
      <vt:lpstr>Georgia</vt:lpstr>
      <vt:lpstr>Trebuchet MS</vt:lpstr>
      <vt:lpstr>Wingdings</vt:lpstr>
      <vt:lpstr>氣流</vt:lpstr>
      <vt:lpstr>高雄市商業會 會員數位轉型專案簡報</vt:lpstr>
      <vt:lpstr>協助公會 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會務系統 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&lt;交流人脈．聯誼&gt; </vt:lpstr>
      <vt:lpstr>PowerPoint 簡報</vt:lpstr>
      <vt:lpstr>PowerPoint 簡報</vt:lpstr>
      <vt:lpstr>&lt;永續發展&gt; </vt:lpstr>
      <vt:lpstr>&lt;永續發展&gt; </vt:lpstr>
      <vt:lpstr>&lt;會員e化．行動化&gt; </vt:lpstr>
      <vt:lpstr>協助會員行銷曝光</vt:lpstr>
      <vt:lpstr>合作案例 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商務夥伴協會</dc:title>
  <dc:creator>king</dc:creator>
  <cp:lastModifiedBy>user</cp:lastModifiedBy>
  <cp:revision>130</cp:revision>
  <dcterms:created xsi:type="dcterms:W3CDTF">2022-01-14T03:32:17Z</dcterms:created>
  <dcterms:modified xsi:type="dcterms:W3CDTF">2026-07-22T09:18:49Z</dcterms:modified>
</cp:coreProperties>
</file>