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</p:sldMasterIdLst>
  <p:notesMasterIdLst>
    <p:notesMasterId r:id="rId32"/>
  </p:notesMasterIdLst>
  <p:handoutMasterIdLst>
    <p:handoutMasterId r:id="rId33"/>
  </p:handoutMasterIdLst>
  <p:sldIdLst>
    <p:sldId id="564" r:id="rId5"/>
    <p:sldId id="2007578075" r:id="rId6"/>
    <p:sldId id="2007578077" r:id="rId7"/>
    <p:sldId id="2007578079" r:id="rId8"/>
    <p:sldId id="2007578092" r:id="rId9"/>
    <p:sldId id="2007578081" r:id="rId10"/>
    <p:sldId id="2007578083" r:id="rId11"/>
    <p:sldId id="2007578084" r:id="rId12"/>
    <p:sldId id="2007578085" r:id="rId13"/>
    <p:sldId id="559" r:id="rId14"/>
    <p:sldId id="5090" r:id="rId15"/>
    <p:sldId id="5050" r:id="rId16"/>
    <p:sldId id="2007578082" r:id="rId17"/>
    <p:sldId id="2007578086" r:id="rId18"/>
    <p:sldId id="5083" r:id="rId19"/>
    <p:sldId id="2007578089" r:id="rId20"/>
    <p:sldId id="2007578090" r:id="rId21"/>
    <p:sldId id="2007578087" r:id="rId22"/>
    <p:sldId id="2007578088" r:id="rId23"/>
    <p:sldId id="2007578091" r:id="rId24"/>
    <p:sldId id="5095" r:id="rId25"/>
    <p:sldId id="5076" r:id="rId26"/>
    <p:sldId id="5079" r:id="rId27"/>
    <p:sldId id="5080" r:id="rId28"/>
    <p:sldId id="5081" r:id="rId29"/>
    <p:sldId id="5082" r:id="rId30"/>
    <p:sldId id="5096" r:id="rId3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0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Hart" initials="SH" lastIdx="0" clrIdx="0">
    <p:extLst>
      <p:ext uri="{19B8F6BF-5375-455C-9EA6-DF929625EA0E}">
        <p15:presenceInfo xmlns:p15="http://schemas.microsoft.com/office/powerpoint/2012/main" userId="Sandra Ha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5A11"/>
    <a:srgbClr val="D59451"/>
    <a:srgbClr val="9C6742"/>
    <a:srgbClr val="595959"/>
    <a:srgbClr val="900002"/>
    <a:srgbClr val="FFE79C"/>
    <a:srgbClr val="397019"/>
    <a:srgbClr val="346616"/>
    <a:srgbClr val="006600"/>
    <a:srgbClr val="004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 autoAdjust="0"/>
    <p:restoredTop sz="96318" autoAdjust="0"/>
  </p:normalViewPr>
  <p:slideViewPr>
    <p:cSldViewPr snapToGrid="0">
      <p:cViewPr varScale="1">
        <p:scale>
          <a:sx n="78" d="100"/>
          <a:sy n="78" d="100"/>
        </p:scale>
        <p:origin x="86" y="120"/>
      </p:cViewPr>
      <p:guideLst>
        <p:guide pos="3908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4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996" y="1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5C54D-2C19-4125-968F-3903584745FD}" type="datetimeFigureOut">
              <a:rPr lang="en-IE" smtClean="0"/>
              <a:t>11/04/2023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755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996" y="8773755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CA17C-8BF8-446E-B00E-90FF84B5AC0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10752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E50EC-8CF9-B14A-A74C-5F6850CA225C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9D5DD-ACA7-F840-B1B7-9E1A7F22A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9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49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9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18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7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97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27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50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41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460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546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23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3396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7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39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39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93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7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61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99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2F7C8E0-864C-4D50-8B9C-22CBF1AC5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13333" b="13333"/>
          <a:stretch/>
        </p:blipFill>
        <p:spPr>
          <a:xfrm>
            <a:off x="1" y="5899216"/>
            <a:ext cx="1247273" cy="91466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56FE5F3-649B-4048-95B2-CAC5221718D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41118"/>
            <a:ext cx="4670430" cy="24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83" r:id="rId2"/>
    <p:sldLayoutId id="2147483833" r:id="rId3"/>
    <p:sldLayoutId id="2147483834" r:id="rId4"/>
    <p:sldLayoutId id="2147483835" r:id="rId5"/>
    <p:sldLayoutId id="2147483837" r:id="rId6"/>
    <p:sldLayoutId id="2147483850" r:id="rId7"/>
    <p:sldLayoutId id="2147483851" r:id="rId8"/>
    <p:sldLayoutId id="2147483852" r:id="rId9"/>
    <p:sldLayoutId id="2147483853" r:id="rId10"/>
    <p:sldLayoutId id="2147483855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88640"/>
            <a:ext cx="4176464" cy="640015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6D52F32-19CE-3B43-94D0-437AF4DD67AB}"/>
              </a:ext>
            </a:extLst>
          </p:cNvPr>
          <p:cNvSpPr/>
          <p:nvPr/>
        </p:nvSpPr>
        <p:spPr>
          <a:xfrm>
            <a:off x="0" y="0"/>
            <a:ext cx="6888088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88270" y="860276"/>
            <a:ext cx="664797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學歷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國防大學                  物理系</a:t>
            </a:r>
            <a:endParaRPr lang="en-US" altLang="zh-TW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1200"/>
              </a:lnSpc>
            </a:pPr>
            <a:endParaRPr lang="zh-TW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個人資歷：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陸軍機步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旅營部連      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上尉連長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陸軍烈嶼指揮部           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上尉情報官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陸軍北區聯合測考中心      少校裁判官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菁英國際青年商會          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財務長 </a:t>
            </a:r>
            <a:endParaRPr lang="zh-TW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中鑫國際企業有限公司      業務總監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大心國際企業有限公司      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總經理</a:t>
            </a:r>
          </a:p>
          <a:p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endParaRPr lang="en-US" altLang="zh-TW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1400"/>
              </a:lnSpc>
            </a:pP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BNI 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台南大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貴鑽石分會      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機能水製造設備業</a:t>
            </a:r>
            <a:endParaRPr lang="en-US" altLang="zh-TW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800"/>
              </a:lnSpc>
            </a:pPr>
            <a:endParaRPr lang="zh-TW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目前職務</a:t>
            </a:r>
            <a:endParaRPr lang="zh-TW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全家科技淨水設備有限公司  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台灣南區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負責人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88270" y="1"/>
            <a:ext cx="5941603" cy="1015663"/>
            <a:chOff x="188270" y="1"/>
            <a:chExt cx="5941603" cy="1015663"/>
          </a:xfrm>
        </p:grpSpPr>
        <p:sp>
          <p:nvSpPr>
            <p:cNvPr id="4" name="文字方塊 3"/>
            <p:cNvSpPr txBox="1"/>
            <p:nvPr/>
          </p:nvSpPr>
          <p:spPr>
            <a:xfrm>
              <a:off x="188270" y="1"/>
              <a:ext cx="24929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陳建豪</a:t>
              </a: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893363" y="307778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豪水先生</a:t>
              </a: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3B9C6374-0024-0DD0-1E45-9D1B6A4B4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78" y="188639"/>
            <a:ext cx="4176464" cy="640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538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15480" y="2492896"/>
            <a:ext cx="9217024" cy="143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l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all" spc="0" normalizeH="0" baseline="0" noProof="0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什麼是機能水？</a:t>
            </a:r>
          </a:p>
        </p:txBody>
      </p:sp>
    </p:spTree>
    <p:extLst>
      <p:ext uri="{BB962C8B-B14F-4D97-AF65-F5344CB8AC3E}">
        <p14:creationId xmlns:p14="http://schemas.microsoft.com/office/powerpoint/2010/main" val="608828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A8B6679-3748-B85C-1724-F641F22E6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7" y="2532800"/>
            <a:ext cx="7019925" cy="1624013"/>
          </a:xfrm>
          <a:prstGeom prst="rect">
            <a:avLst/>
          </a:prstGeom>
        </p:spPr>
      </p:pic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A9941BD2-D233-5264-EAB0-493EE4727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6" y="595200"/>
            <a:ext cx="7019925" cy="1839913"/>
          </a:xfrm>
          <a:prstGeom prst="rect">
            <a:avLst/>
          </a:prstGeom>
        </p:spPr>
      </p:pic>
      <p:pic>
        <p:nvPicPr>
          <p:cNvPr id="9" name="圖片 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3B391FBA-3DE9-9F6B-ED42-B3008A196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38" y="642938"/>
            <a:ext cx="3671888" cy="887413"/>
          </a:xfrm>
          <a:prstGeom prst="rect">
            <a:avLst/>
          </a:prstGeom>
        </p:spPr>
      </p:pic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8D173C91-E363-9820-D865-549853E2C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8"/>
          <a:stretch/>
        </p:blipFill>
        <p:spPr>
          <a:xfrm>
            <a:off x="7805738" y="1604963"/>
            <a:ext cx="2682750" cy="1062038"/>
          </a:xfrm>
          <a:prstGeom prst="rect">
            <a:avLst/>
          </a:prstGeom>
        </p:spPr>
      </p:pic>
      <p:pic>
        <p:nvPicPr>
          <p:cNvPr id="13" name="圖片 12" descr="一張含有 文字, 美工圖案, 餐具 的圖片&#10;&#10;自動產生的描述">
            <a:extLst>
              <a:ext uri="{FF2B5EF4-FFF2-40B4-BE49-F238E27FC236}">
                <a16:creationId xmlns:a16="http://schemas.microsoft.com/office/drawing/2014/main" id="{A9FB1239-788B-A296-3318-82765F910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38" y="2740025"/>
            <a:ext cx="3671888" cy="1443038"/>
          </a:xfrm>
          <a:prstGeom prst="rect">
            <a:avLst/>
          </a:prstGeom>
        </p:spPr>
      </p:pic>
      <p:pic>
        <p:nvPicPr>
          <p:cNvPr id="4" name="圖片 3" descr="一張含有 文字, 盤, 餐具 的圖片&#10;&#10;自動產生的描述">
            <a:extLst>
              <a:ext uri="{FF2B5EF4-FFF2-40B4-BE49-F238E27FC236}">
                <a16:creationId xmlns:a16="http://schemas.microsoft.com/office/drawing/2014/main" id="{923C9592-F996-DA6B-D633-9A148C6A1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6" y="4490186"/>
            <a:ext cx="6223723" cy="2139405"/>
          </a:xfrm>
          <a:prstGeom prst="rect">
            <a:avLst/>
          </a:prstGeom>
        </p:spPr>
      </p:pic>
      <p:pic>
        <p:nvPicPr>
          <p:cNvPr id="8" name="圖片 7" descr="一張含有 文字, 容器, 美工圖案, 盒子 的圖片&#10;&#10;自動產生的描述">
            <a:extLst>
              <a:ext uri="{FF2B5EF4-FFF2-40B4-BE49-F238E27FC236}">
                <a16:creationId xmlns:a16="http://schemas.microsoft.com/office/drawing/2014/main" id="{F846D8C6-5E6D-E13F-59E9-486411034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4490186"/>
            <a:ext cx="4634284" cy="21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81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爆炸 1 5"/>
          <p:cNvSpPr/>
          <p:nvPr/>
        </p:nvSpPr>
        <p:spPr>
          <a:xfrm>
            <a:off x="1523968" y="1643050"/>
            <a:ext cx="9144064" cy="4857760"/>
          </a:xfrm>
          <a:prstGeom prst="irregularSeal1">
            <a:avLst/>
          </a:prstGeom>
          <a:solidFill>
            <a:srgbClr val="FFFF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TC Regular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2464" y="571480"/>
            <a:ext cx="77316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和別家不同的</a:t>
            </a:r>
            <a:r>
              <a:rPr lang="zh-TW" altLang="en-US" sz="6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最大優勢</a:t>
            </a:r>
            <a:endParaRPr lang="en-US" altLang="zh-TW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75921" y="3286124"/>
            <a:ext cx="52742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6600" b="1" cap="none" spc="0" dirty="0">
                <a:ln w="1143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90</a:t>
            </a:r>
            <a:r>
              <a:rPr lang="zh-TW" altLang="en-US" sz="6600" b="1" cap="none" spc="0" dirty="0">
                <a:ln w="1143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天滿意保證</a:t>
            </a:r>
          </a:p>
        </p:txBody>
      </p:sp>
    </p:spTree>
    <p:extLst>
      <p:ext uri="{BB962C8B-B14F-4D97-AF65-F5344CB8AC3E}">
        <p14:creationId xmlns:p14="http://schemas.microsoft.com/office/powerpoint/2010/main" val="1323692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50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15480" y="2492896"/>
            <a:ext cx="9217024" cy="143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l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all" spc="0" normalizeH="0" baseline="0" noProof="0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什麼</a:t>
            </a:r>
            <a:r>
              <a:rPr kumimoji="0" lang="zh-TW" altLang="en-US" sz="88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是富氫活氧水</a:t>
            </a:r>
            <a:r>
              <a:rPr kumimoji="0" lang="zh-TW" altLang="en-US" sz="8800" b="1" i="0" u="none" strike="noStrike" kern="1200" cap="all" spc="0" normalizeH="0" baseline="0" noProof="0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691837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23" b="23876"/>
          <a:stretch/>
        </p:blipFill>
        <p:spPr>
          <a:xfrm>
            <a:off x="2783632" y="43462"/>
            <a:ext cx="6624736" cy="67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33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9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00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18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15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BD12AA-0052-E5A2-8069-1FFA21D6A5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5C327E-3342-DA67-5705-4A86D3FDE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03" y="0"/>
            <a:ext cx="6537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30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8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飲用水, 飲料 的圖片&#10;&#10;自動產生的描述">
            <a:extLst>
              <a:ext uri="{FF2B5EF4-FFF2-40B4-BE49-F238E27FC236}">
                <a16:creationId xmlns:a16="http://schemas.microsoft.com/office/drawing/2014/main" id="{FD03C796-7844-BCA1-4045-972677589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4153224" y="0"/>
            <a:ext cx="4103015" cy="68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5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503712" y="2492896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見證分享</a:t>
            </a:r>
          </a:p>
        </p:txBody>
      </p:sp>
    </p:spTree>
    <p:extLst>
      <p:ext uri="{BB962C8B-B14F-4D97-AF65-F5344CB8AC3E}">
        <p14:creationId xmlns:p14="http://schemas.microsoft.com/office/powerpoint/2010/main" val="111044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9336" y="26479"/>
            <a:ext cx="63075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跨業結盟案例分享：</a:t>
            </a:r>
            <a:endParaRPr lang="en-US" altLang="zh-TW" sz="4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廖媽媽肉圓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富氫活氧水機帶來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身體方面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>
                <a:solidFill>
                  <a:srgbClr val="002060"/>
                </a:solidFill>
                <a:latin typeface="微軟正黑體" pitchFamily="34" charset="-120"/>
              </a:rPr>
              <a:t>1.</a:t>
            </a:r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</a:rPr>
              <a:t>精神變好，行動更靈活</a:t>
            </a:r>
            <a:endParaRPr lang="en-US" altLang="zh-TW" sz="4000" b="1" dirty="0">
              <a:solidFill>
                <a:srgbClr val="002060"/>
              </a:solidFill>
              <a:latin typeface="微軟正黑體" pitchFamily="34" charset="-120"/>
            </a:endParaRPr>
          </a:p>
          <a:p>
            <a:r>
              <a:rPr lang="en-US" altLang="zh-TW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新陳代謝變好，不會水腫</a:t>
            </a:r>
            <a:endParaRPr lang="en-US" altLang="zh-TW" sz="4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不用再穿護腰帶</a:t>
            </a:r>
            <a:endParaRPr lang="en-US" altLang="zh-TW" sz="4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88640"/>
            <a:ext cx="4824536" cy="64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928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69" y="26480"/>
            <a:ext cx="4110975" cy="54800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48" y="4535446"/>
            <a:ext cx="2666798" cy="200054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6" y="2854338"/>
            <a:ext cx="5074864" cy="380700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CE64A2A-2282-D8AF-78F3-83B705A682C7}"/>
              </a:ext>
            </a:extLst>
          </p:cNvPr>
          <p:cNvSpPr txBox="1"/>
          <p:nvPr/>
        </p:nvSpPr>
        <p:spPr>
          <a:xfrm>
            <a:off x="119335" y="26480"/>
            <a:ext cx="656884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廖媽媽好水站</a:t>
            </a:r>
            <a:r>
              <a:rPr lang="en-US" altLang="zh-TW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提水卡</a:t>
            </a:r>
            <a:r>
              <a:rPr lang="en-US" altLang="zh-TW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增加客人來店次數</a:t>
            </a:r>
            <a:r>
              <a:rPr lang="zh-TW" altLang="en-US" sz="3600" b="1" dirty="0">
                <a:solidFill>
                  <a:srgbClr val="002060"/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黏著度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拓展新客群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平均每個月增加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新細明體" panose="02020500000000000000" pitchFamily="18" charset="-120"/>
              </a:rPr>
              <a:t> 、 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萬收入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05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251333"/>
            <a:ext cx="52565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楷爾集團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蒸宮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氫水機帶來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客人來店頻率增加，提昇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營業額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增加顧客黏著度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員工喝好水，流動率降低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ABF0B5-95C6-36F1-632A-5FCDF131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26" y="0"/>
            <a:ext cx="6675974" cy="5037204"/>
          </a:xfrm>
          <a:prstGeom prst="rect">
            <a:avLst/>
          </a:prstGeom>
        </p:spPr>
      </p:pic>
      <p:pic>
        <p:nvPicPr>
          <p:cNvPr id="7" name="圖片 6" descr="一張含有 牆, 室內, 天花板, 區域 的圖片&#10;&#10;自動產生的描述">
            <a:extLst>
              <a:ext uri="{FF2B5EF4-FFF2-40B4-BE49-F238E27FC236}">
                <a16:creationId xmlns:a16="http://schemas.microsoft.com/office/drawing/2014/main" id="{9FE3AEEB-F220-8B42-8866-14DFEC6FC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996"/>
            <a:ext cx="4449226" cy="2983004"/>
          </a:xfrm>
          <a:prstGeom prst="rect">
            <a:avLst/>
          </a:prstGeom>
        </p:spPr>
      </p:pic>
      <p:pic>
        <p:nvPicPr>
          <p:cNvPr id="11" name="圖片 10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1D670B27-AB2B-4547-5149-2BC5005774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17319"/>
          <a:stretch/>
        </p:blipFill>
        <p:spPr>
          <a:xfrm>
            <a:off x="4778919" y="3869937"/>
            <a:ext cx="2156499" cy="29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35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8" y="404664"/>
            <a:ext cx="4155058" cy="31148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37126"/>
            <a:ext cx="4658020" cy="30824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8" y="3849794"/>
            <a:ext cx="4155058" cy="27333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0050"/>
          <a:stretch/>
        </p:blipFill>
        <p:spPr>
          <a:xfrm>
            <a:off x="6169459" y="3849794"/>
            <a:ext cx="4658020" cy="27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3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4" t="13315" b="23876"/>
          <a:stretch/>
        </p:blipFill>
        <p:spPr>
          <a:xfrm>
            <a:off x="1995788" y="391886"/>
            <a:ext cx="8200424" cy="56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83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BD12AA-0052-E5A2-8069-1FFA21D6A5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</a:t>
            </a:fld>
            <a:endParaRPr lang="zh-TW" altLang="en-US"/>
          </a:p>
        </p:txBody>
      </p:sp>
      <p:pic>
        <p:nvPicPr>
          <p:cNvPr id="4" name="圖片 3" descr="一張含有 運動, 健身設備, 女性 的圖片&#10;&#10;自動產生的描述">
            <a:extLst>
              <a:ext uri="{FF2B5EF4-FFF2-40B4-BE49-F238E27FC236}">
                <a16:creationId xmlns:a16="http://schemas.microsoft.com/office/drawing/2014/main" id="{E43533D1-A776-0885-3161-A7BF9F13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3" y="158081"/>
            <a:ext cx="5613935" cy="5759616"/>
          </a:xfrm>
          <a:prstGeom prst="rect">
            <a:avLst/>
          </a:prstGeom>
        </p:spPr>
      </p:pic>
      <p:pic>
        <p:nvPicPr>
          <p:cNvPr id="5" name="圖片 4" descr="一張含有 紅色, 室內, 傢俱, 座位 的圖片&#10;&#10;自動產生的描述">
            <a:extLst>
              <a:ext uri="{FF2B5EF4-FFF2-40B4-BE49-F238E27FC236}">
                <a16:creationId xmlns:a16="http://schemas.microsoft.com/office/drawing/2014/main" id="{0A3D4786-7E4F-8E85-D5B6-6214DDC62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4" y="242313"/>
            <a:ext cx="5100585" cy="56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4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BD12AA-0052-E5A2-8069-1FFA21D6A5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</a:t>
            </a:fld>
            <a:endParaRPr lang="zh-TW" altLang="en-US"/>
          </a:p>
        </p:txBody>
      </p:sp>
      <p:pic>
        <p:nvPicPr>
          <p:cNvPr id="4" name="圖片 3" descr="一張含有 文字, 室內, 項目, 凌亂 的圖片&#10;&#10;自動產生的描述">
            <a:extLst>
              <a:ext uri="{FF2B5EF4-FFF2-40B4-BE49-F238E27FC236}">
                <a16:creationId xmlns:a16="http://schemas.microsoft.com/office/drawing/2014/main" id="{2AEC27D1-6B2E-D5AB-35BE-9CC9F7352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2" y="164892"/>
            <a:ext cx="4643808" cy="5792925"/>
          </a:xfrm>
          <a:prstGeom prst="rect">
            <a:avLst/>
          </a:prstGeom>
        </p:spPr>
      </p:pic>
      <p:pic>
        <p:nvPicPr>
          <p:cNvPr id="5" name="圖片 4" descr="一張含有 地板, 室內, 衣物, 散亂 的圖片&#10;&#10;自動產生的描述">
            <a:extLst>
              <a:ext uri="{FF2B5EF4-FFF2-40B4-BE49-F238E27FC236}">
                <a16:creationId xmlns:a16="http://schemas.microsoft.com/office/drawing/2014/main" id="{1B816B50-E684-32B5-845D-47B583C54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82" y="164891"/>
            <a:ext cx="4478149" cy="57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7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55440" y="2060848"/>
            <a:ext cx="10009112" cy="118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ctr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超過千個家庭每日愛飲</a:t>
            </a:r>
            <a:endParaRPr kumimoji="0" lang="zh-TW" altLang="en-US" sz="7200" b="1" i="0" u="none" strike="noStrike" kern="1200" cap="all" spc="0" normalizeH="0" baseline="0" noProof="0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33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90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文字, 個人, 直立的, 廚房電器 的圖片&#10;&#10;自動產生的描述">
            <a:extLst>
              <a:ext uri="{FF2B5EF4-FFF2-40B4-BE49-F238E27FC236}">
                <a16:creationId xmlns:a16="http://schemas.microsoft.com/office/drawing/2014/main" id="{BF17AA19-5CAD-C673-7515-CD5126E91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/>
          <a:stretch/>
        </p:blipFill>
        <p:spPr>
          <a:xfrm>
            <a:off x="3951051" y="3907391"/>
            <a:ext cx="2944719" cy="3207618"/>
          </a:xfrm>
          <a:prstGeom prst="rect">
            <a:avLst/>
          </a:prstGeom>
        </p:spPr>
      </p:pic>
      <p:pic>
        <p:nvPicPr>
          <p:cNvPr id="8" name="圖片 7" descr="一張含有 個人, 牆, 男人, 廚房電器 的圖片&#10;&#10;自動產生的描述">
            <a:extLst>
              <a:ext uri="{FF2B5EF4-FFF2-40B4-BE49-F238E27FC236}">
                <a16:creationId xmlns:a16="http://schemas.microsoft.com/office/drawing/2014/main" id="{CDF2A24E-EAFC-DFFB-0E84-1024A255C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28" y="3135636"/>
            <a:ext cx="2290418" cy="1718201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BD12AA-0052-E5A2-8069-1FFA21D6A5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</a:t>
            </a:fld>
            <a:endParaRPr lang="zh-TW" altLang="en-US"/>
          </a:p>
        </p:txBody>
      </p:sp>
      <p:pic>
        <p:nvPicPr>
          <p:cNvPr id="4" name="圖片 3" descr="一張含有 牆, 個人, 室內 的圖片&#10;&#10;自動產生的描述">
            <a:extLst>
              <a:ext uri="{FF2B5EF4-FFF2-40B4-BE49-F238E27FC236}">
                <a16:creationId xmlns:a16="http://schemas.microsoft.com/office/drawing/2014/main" id="{7FDB69E0-4D9A-0A41-5B78-E4BA50596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14766" r="21277"/>
          <a:stretch/>
        </p:blipFill>
        <p:spPr>
          <a:xfrm>
            <a:off x="326287" y="39089"/>
            <a:ext cx="2584165" cy="2250234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A5F7BFD4-5B6A-C7E8-8294-28BCD1C91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23742"/>
          <a:stretch/>
        </p:blipFill>
        <p:spPr>
          <a:xfrm>
            <a:off x="9247281" y="0"/>
            <a:ext cx="2944719" cy="3048000"/>
          </a:xfrm>
          <a:prstGeom prst="rect">
            <a:avLst/>
          </a:prstGeom>
        </p:spPr>
      </p:pic>
      <p:pic>
        <p:nvPicPr>
          <p:cNvPr id="7" name="圖片 6" descr="一張含有 文字, 個人, 室內, 年輕 的圖片&#10;&#10;自動產生的描述">
            <a:extLst>
              <a:ext uri="{FF2B5EF4-FFF2-40B4-BE49-F238E27FC236}">
                <a16:creationId xmlns:a16="http://schemas.microsoft.com/office/drawing/2014/main" id="{876CD4B6-8643-9C65-6789-3A22579DF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281" y="0"/>
            <a:ext cx="2286000" cy="3048000"/>
          </a:xfrm>
          <a:prstGeom prst="rect">
            <a:avLst/>
          </a:prstGeom>
        </p:spPr>
      </p:pic>
      <p:pic>
        <p:nvPicPr>
          <p:cNvPr id="9" name="圖片 8" descr="一張含有 室內, 小, 幼兒 的圖片&#10;&#10;自動產生的描述">
            <a:extLst>
              <a:ext uri="{FF2B5EF4-FFF2-40B4-BE49-F238E27FC236}">
                <a16:creationId xmlns:a16="http://schemas.microsoft.com/office/drawing/2014/main" id="{026E5528-3D0A-23BF-933C-6FFD367457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b="12224"/>
          <a:stretch/>
        </p:blipFill>
        <p:spPr>
          <a:xfrm>
            <a:off x="-1" y="3477770"/>
            <a:ext cx="2822297" cy="3380230"/>
          </a:xfrm>
          <a:prstGeom prst="rect">
            <a:avLst/>
          </a:prstGeom>
        </p:spPr>
      </p:pic>
      <p:pic>
        <p:nvPicPr>
          <p:cNvPr id="5" name="圖片 4" descr="一張含有 個人, 室內, 廁所, 擺姿勢 的圖片&#10;&#10;自動產生的描述">
            <a:extLst>
              <a:ext uri="{FF2B5EF4-FFF2-40B4-BE49-F238E27FC236}">
                <a16:creationId xmlns:a16="http://schemas.microsoft.com/office/drawing/2014/main" id="{8BCCC5A6-4960-F39A-26E5-C241114F71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t="22855"/>
          <a:stretch/>
        </p:blipFill>
        <p:spPr>
          <a:xfrm>
            <a:off x="10133509" y="3048000"/>
            <a:ext cx="2058491" cy="3858769"/>
          </a:xfrm>
          <a:prstGeom prst="rect">
            <a:avLst/>
          </a:prstGeom>
        </p:spPr>
      </p:pic>
      <p:pic>
        <p:nvPicPr>
          <p:cNvPr id="11" name="圖片 10" descr="一張含有 個人, 室內, 直立的, 廚房 的圖片&#10;&#10;自動產生的描述">
            <a:extLst>
              <a:ext uri="{FF2B5EF4-FFF2-40B4-BE49-F238E27FC236}">
                <a16:creationId xmlns:a16="http://schemas.microsoft.com/office/drawing/2014/main" id="{AA7A0609-7096-CC82-C6BE-C793B88126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22856"/>
          <a:stretch/>
        </p:blipFill>
        <p:spPr>
          <a:xfrm>
            <a:off x="6768590" y="3048000"/>
            <a:ext cx="3364919" cy="4184582"/>
          </a:xfrm>
          <a:prstGeom prst="rect">
            <a:avLst/>
          </a:prstGeom>
        </p:spPr>
      </p:pic>
      <p:pic>
        <p:nvPicPr>
          <p:cNvPr id="13" name="圖片 12" descr="一張含有 室內 的圖片&#10;&#10;自動產生的描述">
            <a:extLst>
              <a:ext uri="{FF2B5EF4-FFF2-40B4-BE49-F238E27FC236}">
                <a16:creationId xmlns:a16="http://schemas.microsoft.com/office/drawing/2014/main" id="{82A03518-6C5E-2390-FF5E-D4FC3A2378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32382" b="1827"/>
          <a:stretch/>
        </p:blipFill>
        <p:spPr>
          <a:xfrm>
            <a:off x="5169044" y="98437"/>
            <a:ext cx="1812017" cy="2429691"/>
          </a:xfrm>
          <a:prstGeom prst="rect">
            <a:avLst/>
          </a:prstGeom>
        </p:spPr>
      </p:pic>
      <p:pic>
        <p:nvPicPr>
          <p:cNvPr id="17" name="圖片 16" descr="一張含有 室內, 地板, 廚房電器 的圖片&#10;&#10;自動產生的描述">
            <a:extLst>
              <a:ext uri="{FF2B5EF4-FFF2-40B4-BE49-F238E27FC236}">
                <a16:creationId xmlns:a16="http://schemas.microsoft.com/office/drawing/2014/main" id="{A09E6A9D-4996-ECE3-A6EF-561C860E29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t="30857" r="25243"/>
          <a:stretch/>
        </p:blipFill>
        <p:spPr>
          <a:xfrm>
            <a:off x="2928293" y="-46408"/>
            <a:ext cx="2268038" cy="3207619"/>
          </a:xfrm>
          <a:prstGeom prst="rect">
            <a:avLst/>
          </a:prstGeom>
        </p:spPr>
      </p:pic>
      <p:pic>
        <p:nvPicPr>
          <p:cNvPr id="19" name="圖片 18" descr="一張含有 地板, 牆, 室內 的圖片&#10;&#10;自動產生的描述">
            <a:extLst>
              <a:ext uri="{FF2B5EF4-FFF2-40B4-BE49-F238E27FC236}">
                <a16:creationId xmlns:a16="http://schemas.microsoft.com/office/drawing/2014/main" id="{16B6D388-ADED-E040-294F-F5F400462C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29224"/>
          <a:stretch/>
        </p:blipFill>
        <p:spPr>
          <a:xfrm>
            <a:off x="5255176" y="1834404"/>
            <a:ext cx="1924671" cy="1903228"/>
          </a:xfrm>
          <a:prstGeom prst="rect">
            <a:avLst/>
          </a:prstGeom>
        </p:spPr>
      </p:pic>
      <p:pic>
        <p:nvPicPr>
          <p:cNvPr id="21" name="圖片 20" descr="一張含有 個人, 橙色, 廚房電器 的圖片&#10;&#10;自動產生的描述">
            <a:extLst>
              <a:ext uri="{FF2B5EF4-FFF2-40B4-BE49-F238E27FC236}">
                <a16:creationId xmlns:a16="http://schemas.microsoft.com/office/drawing/2014/main" id="{64539105-BAC6-B95C-8E57-6E241F2521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r="20946"/>
          <a:stretch/>
        </p:blipFill>
        <p:spPr>
          <a:xfrm>
            <a:off x="2629540" y="4853837"/>
            <a:ext cx="1443706" cy="23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39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55440" y="2060848"/>
            <a:ext cx="10009112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ctr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市面上</a:t>
            </a:r>
            <a:r>
              <a:rPr kumimoji="0" lang="en-US" altLang="zh-TW" sz="7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8</a:t>
            </a:r>
            <a:r>
              <a:rPr kumimoji="0" lang="zh-TW" altLang="en-US" sz="7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成淨水設備都是</a:t>
            </a:r>
            <a:r>
              <a:rPr kumimoji="0" lang="en-US" altLang="zh-TW" sz="7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RO</a:t>
            </a:r>
            <a:r>
              <a:rPr kumimoji="0" lang="zh-TW" altLang="en-US" sz="7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逆滲透</a:t>
            </a:r>
            <a:endParaRPr kumimoji="0" lang="zh-TW" altLang="en-US" sz="7200" b="1" i="0" u="none" strike="noStrike" kern="1200" cap="all" spc="0" normalizeH="0" baseline="0" noProof="0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33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45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17" y="1263626"/>
            <a:ext cx="4200611" cy="478648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15" y="3637362"/>
            <a:ext cx="2822580" cy="28225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8" y="1095883"/>
            <a:ext cx="3516210" cy="35162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17" y="1095882"/>
            <a:ext cx="3196038" cy="22217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16" y="4221088"/>
            <a:ext cx="2988985" cy="223885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83832" y="339932"/>
            <a:ext cx="3672408" cy="57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l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廚下型</a:t>
            </a:r>
            <a:r>
              <a:rPr kumimoji="0" lang="en-US" altLang="zh-TW" sz="3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RO</a:t>
            </a:r>
            <a:r>
              <a:rPr kumimoji="0" lang="zh-TW" altLang="en-US" sz="32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逆滲透</a:t>
            </a:r>
            <a:endParaRPr kumimoji="0" lang="zh-TW" altLang="en-US" sz="3200" b="1" i="0" u="none" strike="noStrike" kern="1200" cap="all" spc="0" normalizeH="0" baseline="0" noProof="0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33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08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12776"/>
            <a:ext cx="2840567" cy="50387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b="15744"/>
          <a:stretch/>
        </p:blipFill>
        <p:spPr>
          <a:xfrm>
            <a:off x="6672064" y="1340768"/>
            <a:ext cx="4508350" cy="4776192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3552" y="692696"/>
            <a:ext cx="2928138" cy="5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l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落地型</a:t>
            </a:r>
            <a:r>
              <a:rPr kumimoji="0" lang="en-US" altLang="zh-TW" sz="28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RO</a:t>
            </a:r>
            <a:r>
              <a:rPr kumimoji="0" lang="zh-TW" altLang="en-US" sz="28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逆滲透</a:t>
            </a:r>
            <a:endParaRPr kumimoji="0" lang="zh-TW" altLang="en-US" sz="2800" b="1" i="0" u="none" strike="noStrike" kern="1200" cap="all" spc="0" normalizeH="0" baseline="0" noProof="0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33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20136" y="692696"/>
            <a:ext cx="2648169" cy="5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897" tIns="40448" rIns="80897" bIns="40448">
            <a:spAutoFit/>
          </a:bodyPr>
          <a:lstStyle/>
          <a:p>
            <a:pPr marL="0" marR="0" lvl="0" indent="0" algn="l" defTabSz="808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all" spc="0" normalizeH="0" baseline="0" noProof="0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33C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冰溫熱開飲機</a:t>
            </a:r>
            <a:endParaRPr kumimoji="0" lang="zh-TW" altLang="en-US" sz="2800" b="1" i="0" u="none" strike="noStrike" kern="1200" cap="all" spc="0" normalizeH="0" baseline="0" noProof="0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33C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23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- Communication Plan (002)" id="{7FB97CB9-66BB-4EEA-8AD9-24A50A0A1A75}" vid="{27874AC4-6B63-4035-B98F-35DD3BEB0D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838B88EDD5BA4EA34D62BD9BF89155" ma:contentTypeVersion="2" ma:contentTypeDescription="Create a new document." ma:contentTypeScope="" ma:versionID="5447c96d5de80d68ed8cb116b2d4c636">
  <xsd:schema xmlns:xsd="http://www.w3.org/2001/XMLSchema" xmlns:xs="http://www.w3.org/2001/XMLSchema" xmlns:p="http://schemas.microsoft.com/office/2006/metadata/properties" xmlns:ns2="92743c74-7586-4a1c-a1fc-a2d7766bebf0" targetNamespace="http://schemas.microsoft.com/office/2006/metadata/properties" ma:root="true" ma:fieldsID="ecdbebd2d823b945f0840218b2e1dbec" ns2:_="">
    <xsd:import namespace="92743c74-7586-4a1c-a1fc-a2d7766be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43c74-7586-4a1c-a1fc-a2d7766be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31BEF8-CF86-4CDB-8B41-A1D3B2B0B1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9E368B-E51E-46B0-BB83-F5F46E440D99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92743c74-7586-4a1c-a1fc-a2d7766bebf0"/>
  </ds:schemaRefs>
</ds:datastoreItem>
</file>

<file path=customXml/itemProps3.xml><?xml version="1.0" encoding="utf-8"?>
<ds:datastoreItem xmlns:ds="http://schemas.openxmlformats.org/officeDocument/2006/customXml" ds:itemID="{2B1000D6-D651-41E5-9FEE-1436B8502F98}">
  <ds:schemaRefs>
    <ds:schemaRef ds:uri="92743c74-7586-4a1c-a1fc-a2d7766beb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12976</TotalTime>
  <Words>266</Words>
  <Application>Microsoft Office PowerPoint</Application>
  <PresentationFormat>寬螢幕</PresentationFormat>
  <Paragraphs>51</Paragraphs>
  <Slides>27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PingFang TC Regular</vt:lpstr>
      <vt:lpstr>微軟正黑體</vt:lpstr>
      <vt:lpstr>新細明體</vt:lpstr>
      <vt:lpstr>標楷體</vt:lpstr>
      <vt:lpstr>Arial</vt:lpstr>
      <vt:lpstr>Calibri</vt:lpstr>
      <vt:lpstr>Custom Design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samspuhler@bni.com</dc:creator>
  <cp:lastModifiedBy>user</cp:lastModifiedBy>
  <cp:revision>523</cp:revision>
  <dcterms:created xsi:type="dcterms:W3CDTF">2020-04-22T15:10:35Z</dcterms:created>
  <dcterms:modified xsi:type="dcterms:W3CDTF">2023-04-11T03:01:04Z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0x01010093838B88EDD5BA4EA34D62BD9BF89155</vt:lpwstr>
  </property>
</Properties>
</file>